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547C07-6D20-6BFF-1A99-14BDC6A3D578}" v="172" dt="2024-04-04T15:26:25.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shasumiya49@gmail.com" userId="c4dba76f39d6ab66" providerId="Windows Live" clId="Web-{AA547C07-6D20-6BFF-1A99-14BDC6A3D578}"/>
    <pc:docChg chg="modSld addMainMaster delMainMaster">
      <pc:chgData name="ayshasumiya49@gmail.com" userId="c4dba76f39d6ab66" providerId="Windows Live" clId="Web-{AA547C07-6D20-6BFF-1A99-14BDC6A3D578}" dt="2024-04-04T15:26:25.330" v="161"/>
      <pc:docMkLst>
        <pc:docMk/>
      </pc:docMkLst>
      <pc:sldChg chg="addSp delSp modSp mod modClrScheme chgLayout">
        <pc:chgData name="ayshasumiya49@gmail.com" userId="c4dba76f39d6ab66" providerId="Windows Live" clId="Web-{AA547C07-6D20-6BFF-1A99-14BDC6A3D578}" dt="2024-04-04T15:17:01.016" v="58" actId="14100"/>
        <pc:sldMkLst>
          <pc:docMk/>
          <pc:sldMk cId="0" sldId="256"/>
        </pc:sldMkLst>
        <pc:spChg chg="mod">
          <ac:chgData name="ayshasumiya49@gmail.com" userId="c4dba76f39d6ab66" providerId="Windows Live" clId="Web-{AA547C07-6D20-6BFF-1A99-14BDC6A3D578}" dt="2024-04-04T15:17:01.016" v="58" actId="14100"/>
          <ac:spMkLst>
            <pc:docMk/>
            <pc:sldMk cId="0" sldId="256"/>
            <ac:spMk id="5" creationId="{00000000-0000-0000-0000-000000000000}"/>
          </ac:spMkLst>
        </pc:spChg>
        <pc:spChg chg="mod">
          <ac:chgData name="ayshasumiya49@gmail.com" userId="c4dba76f39d6ab66" providerId="Windows Live" clId="Web-{AA547C07-6D20-6BFF-1A99-14BDC6A3D578}" dt="2024-04-04T15:16:46.874" v="55" actId="14100"/>
          <ac:spMkLst>
            <pc:docMk/>
            <pc:sldMk cId="0" sldId="256"/>
            <ac:spMk id="6" creationId="{00000000-0000-0000-0000-000000000000}"/>
          </ac:spMkLst>
        </pc:spChg>
        <pc:spChg chg="mod">
          <ac:chgData name="ayshasumiya49@gmail.com" userId="c4dba76f39d6ab66" providerId="Windows Live" clId="Web-{AA547C07-6D20-6BFF-1A99-14BDC6A3D578}" dt="2024-04-04T15:16:29.623" v="52" actId="14100"/>
          <ac:spMkLst>
            <pc:docMk/>
            <pc:sldMk cId="0" sldId="256"/>
            <ac:spMk id="7" creationId="{00000000-0000-0000-0000-000000000000}"/>
          </ac:spMkLst>
        </pc:spChg>
        <pc:picChg chg="del">
          <ac:chgData name="ayshasumiya49@gmail.com" userId="c4dba76f39d6ab66" providerId="Windows Live" clId="Web-{AA547C07-6D20-6BFF-1A99-14BDC6A3D578}" dt="2024-04-04T15:09:38.505" v="0"/>
          <ac:picMkLst>
            <pc:docMk/>
            <pc:sldMk cId="0" sldId="256"/>
            <ac:picMk id="9" creationId="{00000000-0000-0000-0000-000000000000}"/>
          </ac:picMkLst>
        </pc:picChg>
        <pc:picChg chg="add del mod">
          <ac:chgData name="ayshasumiya49@gmail.com" userId="c4dba76f39d6ab66" providerId="Windows Live" clId="Web-{AA547C07-6D20-6BFF-1A99-14BDC6A3D578}" dt="2024-04-04T15:12:30.672" v="36"/>
          <ac:picMkLst>
            <pc:docMk/>
            <pc:sldMk cId="0" sldId="256"/>
            <ac:picMk id="10" creationId="{47007992-957C-47BD-B4BC-A497078EFA53}"/>
          </ac:picMkLst>
        </pc:picChg>
        <pc:picChg chg="add del mod">
          <ac:chgData name="ayshasumiya49@gmail.com" userId="c4dba76f39d6ab66" providerId="Windows Live" clId="Web-{AA547C07-6D20-6BFF-1A99-14BDC6A3D578}" dt="2024-04-04T15:12:29.328" v="35"/>
          <ac:picMkLst>
            <pc:docMk/>
            <pc:sldMk cId="0" sldId="256"/>
            <ac:picMk id="11" creationId="{569CD067-5721-E46B-98E0-A007F83522F9}"/>
          </ac:picMkLst>
        </pc:picChg>
        <pc:picChg chg="add del mod">
          <ac:chgData name="ayshasumiya49@gmail.com" userId="c4dba76f39d6ab66" providerId="Windows Live" clId="Web-{AA547C07-6D20-6BFF-1A99-14BDC6A3D578}" dt="2024-04-04T15:14:21.491" v="44"/>
          <ac:picMkLst>
            <pc:docMk/>
            <pc:sldMk cId="0" sldId="256"/>
            <ac:picMk id="12" creationId="{E07AEE32-CCC8-FC4C-E555-0D09BB52E37F}"/>
          </ac:picMkLst>
        </pc:picChg>
        <pc:picChg chg="add mod">
          <ac:chgData name="ayshasumiya49@gmail.com" userId="c4dba76f39d6ab66" providerId="Windows Live" clId="Web-{AA547C07-6D20-6BFF-1A99-14BDC6A3D578}" dt="2024-04-04T15:16:05.466" v="48" actId="14100"/>
          <ac:picMkLst>
            <pc:docMk/>
            <pc:sldMk cId="0" sldId="256"/>
            <ac:picMk id="13" creationId="{16AD342F-0DAA-CDFF-6747-E5085657CC4C}"/>
          </ac:picMkLst>
        </pc:picChg>
      </pc:sldChg>
      <pc:sldChg chg="delSp modSp mod modClrScheme chgLayout">
        <pc:chgData name="ayshasumiya49@gmail.com" userId="c4dba76f39d6ab66" providerId="Windows Live" clId="Web-{AA547C07-6D20-6BFF-1A99-14BDC6A3D578}" dt="2024-04-04T15:13:15.659" v="37"/>
        <pc:sldMkLst>
          <pc:docMk/>
          <pc:sldMk cId="0" sldId="257"/>
        </pc:sldMkLst>
        <pc:spChg chg="mod">
          <ac:chgData name="ayshasumiya49@gmail.com" userId="c4dba76f39d6ab66" providerId="Windows Live" clId="Web-{AA547C07-6D20-6BFF-1A99-14BDC6A3D578}" dt="2024-04-04T15:09:54.913" v="11" actId="20577"/>
          <ac:spMkLst>
            <pc:docMk/>
            <pc:sldMk cId="0" sldId="257"/>
            <ac:spMk id="5" creationId="{00000000-0000-0000-0000-000000000000}"/>
          </ac:spMkLst>
        </pc:spChg>
        <pc:spChg chg="del">
          <ac:chgData name="ayshasumiya49@gmail.com" userId="c4dba76f39d6ab66" providerId="Windows Live" clId="Web-{AA547C07-6D20-6BFF-1A99-14BDC6A3D578}" dt="2024-04-04T15:09:46.803" v="2"/>
          <ac:spMkLst>
            <pc:docMk/>
            <pc:sldMk cId="0" sldId="257"/>
            <ac:spMk id="6" creationId="{00000000-0000-0000-0000-000000000000}"/>
          </ac:spMkLst>
        </pc:spChg>
        <pc:picChg chg="del">
          <ac:chgData name="ayshasumiya49@gmail.com" userId="c4dba76f39d6ab66" providerId="Windows Live" clId="Web-{AA547C07-6D20-6BFF-1A99-14BDC6A3D578}" dt="2024-04-04T15:09:43.365" v="1"/>
          <ac:picMkLst>
            <pc:docMk/>
            <pc:sldMk cId="0" sldId="257"/>
            <ac:picMk id="7" creationId="{00000000-0000-0000-0000-000000000000}"/>
          </ac:picMkLst>
        </pc:picChg>
      </pc:sldChg>
      <pc:sldChg chg="addSp delSp modSp mod modClrScheme modShow chgLayout">
        <pc:chgData name="ayshasumiya49@gmail.com" userId="c4dba76f39d6ab66" providerId="Windows Live" clId="Web-{AA547C07-6D20-6BFF-1A99-14BDC6A3D578}" dt="2024-04-04T15:19:00.039" v="73" actId="14100"/>
        <pc:sldMkLst>
          <pc:docMk/>
          <pc:sldMk cId="0" sldId="258"/>
        </pc:sldMkLst>
        <pc:picChg chg="del">
          <ac:chgData name="ayshasumiya49@gmail.com" userId="c4dba76f39d6ab66" providerId="Windows Live" clId="Web-{AA547C07-6D20-6BFF-1A99-14BDC6A3D578}" dt="2024-04-04T15:10:01.600" v="12"/>
          <ac:picMkLst>
            <pc:docMk/>
            <pc:sldMk cId="0" sldId="258"/>
            <ac:picMk id="19" creationId="{00000000-0000-0000-0000-000000000000}"/>
          </ac:picMkLst>
        </pc:picChg>
        <pc:picChg chg="add del mod">
          <ac:chgData name="ayshasumiya49@gmail.com" userId="c4dba76f39d6ab66" providerId="Windows Live" clId="Web-{AA547C07-6D20-6BFF-1A99-14BDC6A3D578}" dt="2024-04-04T15:18:26.537" v="66"/>
          <ac:picMkLst>
            <pc:docMk/>
            <pc:sldMk cId="0" sldId="258"/>
            <ac:picMk id="20" creationId="{7FF07FD2-DF8F-221C-10FA-F1FD7D894464}"/>
          </ac:picMkLst>
        </pc:picChg>
        <pc:picChg chg="add mod">
          <ac:chgData name="ayshasumiya49@gmail.com" userId="c4dba76f39d6ab66" providerId="Windows Live" clId="Web-{AA547C07-6D20-6BFF-1A99-14BDC6A3D578}" dt="2024-04-04T15:19:00.039" v="73" actId="14100"/>
          <ac:picMkLst>
            <pc:docMk/>
            <pc:sldMk cId="0" sldId="258"/>
            <ac:picMk id="21" creationId="{876C5DD7-BB0B-9B8D-5F07-A708D664AC5A}"/>
          </ac:picMkLst>
        </pc:picChg>
      </pc:sldChg>
      <pc:sldChg chg="addSp delSp modSp mod modClrScheme chgLayout">
        <pc:chgData name="ayshasumiya49@gmail.com" userId="c4dba76f39d6ab66" providerId="Windows Live" clId="Web-{AA547C07-6D20-6BFF-1A99-14BDC6A3D578}" dt="2024-04-04T15:26:25.330" v="161"/>
        <pc:sldMkLst>
          <pc:docMk/>
          <pc:sldMk cId="0" sldId="259"/>
        </pc:sldMkLst>
        <pc:spChg chg="add del">
          <ac:chgData name="ayshasumiya49@gmail.com" userId="c4dba76f39d6ab66" providerId="Windows Live" clId="Web-{AA547C07-6D20-6BFF-1A99-14BDC6A3D578}" dt="2024-04-04T15:19:08.898" v="75"/>
          <ac:spMkLst>
            <pc:docMk/>
            <pc:sldMk cId="0" sldId="259"/>
            <ac:spMk id="4" creationId="{00000000-0000-0000-0000-000000000000}"/>
          </ac:spMkLst>
        </pc:spChg>
        <pc:spChg chg="mod">
          <ac:chgData name="ayshasumiya49@gmail.com" userId="c4dba76f39d6ab66" providerId="Windows Live" clId="Web-{AA547C07-6D20-6BFF-1A99-14BDC6A3D578}" dt="2024-04-04T15:20:18.653" v="92" actId="14100"/>
          <ac:spMkLst>
            <pc:docMk/>
            <pc:sldMk cId="0" sldId="259"/>
            <ac:spMk id="5" creationId="{00000000-0000-0000-0000-000000000000}"/>
          </ac:spMkLst>
        </pc:spChg>
        <pc:spChg chg="add del mod">
          <ac:chgData name="ayshasumiya49@gmail.com" userId="c4dba76f39d6ab66" providerId="Windows Live" clId="Web-{AA547C07-6D20-6BFF-1A99-14BDC6A3D578}" dt="2024-04-04T15:20:11.011" v="89"/>
          <ac:spMkLst>
            <pc:docMk/>
            <pc:sldMk cId="0" sldId="259"/>
            <ac:spMk id="8" creationId="{9B2EB4B1-20F8-96C2-A24F-237E0B4E135E}"/>
          </ac:spMkLst>
        </pc:spChg>
        <pc:spChg chg="add del mod">
          <ac:chgData name="ayshasumiya49@gmail.com" userId="c4dba76f39d6ab66" providerId="Windows Live" clId="Web-{AA547C07-6D20-6BFF-1A99-14BDC6A3D578}" dt="2024-04-04T15:26:25.330" v="161"/>
          <ac:spMkLst>
            <pc:docMk/>
            <pc:sldMk cId="0" sldId="259"/>
            <ac:spMk id="11" creationId="{456BFD40-6A47-DE13-2F04-A2724608AA14}"/>
          </ac:spMkLst>
        </pc:spChg>
        <pc:picChg chg="del">
          <ac:chgData name="ayshasumiya49@gmail.com" userId="c4dba76f39d6ab66" providerId="Windows Live" clId="Web-{AA547C07-6D20-6BFF-1A99-14BDC6A3D578}" dt="2024-04-04T15:10:05.179" v="13"/>
          <ac:picMkLst>
            <pc:docMk/>
            <pc:sldMk cId="0" sldId="259"/>
            <ac:picMk id="6" creationId="{00000000-0000-0000-0000-000000000000}"/>
          </ac:picMkLst>
        </pc:picChg>
        <pc:picChg chg="add del mod">
          <ac:chgData name="ayshasumiya49@gmail.com" userId="c4dba76f39d6ab66" providerId="Windows Live" clId="Web-{AA547C07-6D20-6BFF-1A99-14BDC6A3D578}" dt="2024-04-04T15:20:11.011" v="90"/>
          <ac:picMkLst>
            <pc:docMk/>
            <pc:sldMk cId="0" sldId="259"/>
            <ac:picMk id="7" creationId="{BA0F1E53-FDEC-1014-748D-19A54D3E9DCB}"/>
          </ac:picMkLst>
        </pc:picChg>
        <pc:picChg chg="add mod">
          <ac:chgData name="ayshasumiya49@gmail.com" userId="c4dba76f39d6ab66" providerId="Windows Live" clId="Web-{AA547C07-6D20-6BFF-1A99-14BDC6A3D578}" dt="2024-04-04T15:21:14.640" v="109" actId="14100"/>
          <ac:picMkLst>
            <pc:docMk/>
            <pc:sldMk cId="0" sldId="259"/>
            <ac:picMk id="10" creationId="{3A0FB193-3629-95B9-D5F8-D02E22705B76}"/>
          </ac:picMkLst>
        </pc:picChg>
      </pc:sldChg>
      <pc:sldChg chg="addSp delSp modSp mod modClrScheme chgLayout">
        <pc:chgData name="ayshasumiya49@gmail.com" userId="c4dba76f39d6ab66" providerId="Windows Live" clId="Web-{AA547C07-6D20-6BFF-1A99-14BDC6A3D578}" dt="2024-04-04T15:22:33.489" v="117" actId="14100"/>
        <pc:sldMkLst>
          <pc:docMk/>
          <pc:sldMk cId="0" sldId="260"/>
        </pc:sldMkLst>
        <pc:spChg chg="mod">
          <ac:chgData name="ayshasumiya49@gmail.com" userId="c4dba76f39d6ab66" providerId="Windows Live" clId="Web-{AA547C07-6D20-6BFF-1A99-14BDC6A3D578}" dt="2024-04-04T15:21:28.094" v="110" actId="14100"/>
          <ac:spMkLst>
            <pc:docMk/>
            <pc:sldMk cId="0" sldId="260"/>
            <ac:spMk id="5" creationId="{00000000-0000-0000-0000-000000000000}"/>
          </ac:spMkLst>
        </pc:spChg>
        <pc:picChg chg="del">
          <ac:chgData name="ayshasumiya49@gmail.com" userId="c4dba76f39d6ab66" providerId="Windows Live" clId="Web-{AA547C07-6D20-6BFF-1A99-14BDC6A3D578}" dt="2024-04-04T15:10:08.913" v="14"/>
          <ac:picMkLst>
            <pc:docMk/>
            <pc:sldMk cId="0" sldId="260"/>
            <ac:picMk id="6" creationId="{00000000-0000-0000-0000-000000000000}"/>
          </ac:picMkLst>
        </pc:picChg>
        <pc:picChg chg="add mod">
          <ac:chgData name="ayshasumiya49@gmail.com" userId="c4dba76f39d6ab66" providerId="Windows Live" clId="Web-{AA547C07-6D20-6BFF-1A99-14BDC6A3D578}" dt="2024-04-04T15:22:33.489" v="117" actId="14100"/>
          <ac:picMkLst>
            <pc:docMk/>
            <pc:sldMk cId="0" sldId="260"/>
            <ac:picMk id="7" creationId="{B5EE02CD-382F-1DD9-1383-26CC29FCE13B}"/>
          </ac:picMkLst>
        </pc:picChg>
      </pc:sldChg>
      <pc:sldChg chg="delSp modSp mod modClrScheme chgLayout">
        <pc:chgData name="ayshasumiya49@gmail.com" userId="c4dba76f39d6ab66" providerId="Windows Live" clId="Web-{AA547C07-6D20-6BFF-1A99-14BDC6A3D578}" dt="2024-04-04T15:23:19.101" v="125" actId="14100"/>
        <pc:sldMkLst>
          <pc:docMk/>
          <pc:sldMk cId="0" sldId="261"/>
        </pc:sldMkLst>
        <pc:spChg chg="mod">
          <ac:chgData name="ayshasumiya49@gmail.com" userId="c4dba76f39d6ab66" providerId="Windows Live" clId="Web-{AA547C07-6D20-6BFF-1A99-14BDC6A3D578}" dt="2024-04-04T15:23:14.257" v="124" actId="1076"/>
          <ac:spMkLst>
            <pc:docMk/>
            <pc:sldMk cId="0" sldId="261"/>
            <ac:spMk id="3" creationId="{00000000-0000-0000-0000-000000000000}"/>
          </ac:spMkLst>
        </pc:spChg>
        <pc:spChg chg="mod">
          <ac:chgData name="ayshasumiya49@gmail.com" userId="c4dba76f39d6ab66" providerId="Windows Live" clId="Web-{AA547C07-6D20-6BFF-1A99-14BDC6A3D578}" dt="2024-04-04T15:23:19.101" v="125" actId="14100"/>
          <ac:spMkLst>
            <pc:docMk/>
            <pc:sldMk cId="0" sldId="261"/>
            <ac:spMk id="4" creationId="{00000000-0000-0000-0000-000000000000}"/>
          </ac:spMkLst>
        </pc:spChg>
        <pc:picChg chg="mod">
          <ac:chgData name="ayshasumiya49@gmail.com" userId="c4dba76f39d6ab66" providerId="Windows Live" clId="Web-{AA547C07-6D20-6BFF-1A99-14BDC6A3D578}" dt="2024-04-04T15:23:06.850" v="122" actId="14100"/>
          <ac:picMkLst>
            <pc:docMk/>
            <pc:sldMk cId="0" sldId="261"/>
            <ac:picMk id="5" creationId="{00000000-0000-0000-0000-000000000000}"/>
          </ac:picMkLst>
        </pc:picChg>
        <pc:picChg chg="del">
          <ac:chgData name="ayshasumiya49@gmail.com" userId="c4dba76f39d6ab66" providerId="Windows Live" clId="Web-{AA547C07-6D20-6BFF-1A99-14BDC6A3D578}" dt="2024-04-04T15:10:14.789" v="15"/>
          <ac:picMkLst>
            <pc:docMk/>
            <pc:sldMk cId="0" sldId="261"/>
            <ac:picMk id="6"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2"/>
        </pc:sldMkLst>
        <pc:picChg chg="del">
          <ac:chgData name="ayshasumiya49@gmail.com" userId="c4dba76f39d6ab66" providerId="Windows Live" clId="Web-{AA547C07-6D20-6BFF-1A99-14BDC6A3D578}" dt="2024-04-04T15:10:17.773" v="16"/>
          <ac:picMkLst>
            <pc:docMk/>
            <pc:sldMk cId="0" sldId="262"/>
            <ac:picMk id="21"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3"/>
        </pc:sldMkLst>
        <pc:picChg chg="del">
          <ac:chgData name="ayshasumiya49@gmail.com" userId="c4dba76f39d6ab66" providerId="Windows Live" clId="Web-{AA547C07-6D20-6BFF-1A99-14BDC6A3D578}" dt="2024-04-04T15:10:21.070" v="17"/>
          <ac:picMkLst>
            <pc:docMk/>
            <pc:sldMk cId="0" sldId="263"/>
            <ac:picMk id="15" creationId="{00000000-0000-0000-0000-000000000000}"/>
          </ac:picMkLst>
        </pc:picChg>
      </pc:sldChg>
      <pc:sldChg chg="addSp delSp modSp mod modClrScheme chgLayout">
        <pc:chgData name="ayshasumiya49@gmail.com" userId="c4dba76f39d6ab66" providerId="Windows Live" clId="Web-{AA547C07-6D20-6BFF-1A99-14BDC6A3D578}" dt="2024-04-04T15:25:50.594" v="159" actId="14100"/>
        <pc:sldMkLst>
          <pc:docMk/>
          <pc:sldMk cId="0" sldId="264"/>
        </pc:sldMkLst>
        <pc:spChg chg="add del mod">
          <ac:chgData name="ayshasumiya49@gmail.com" userId="c4dba76f39d6ab66" providerId="Windows Live" clId="Web-{AA547C07-6D20-6BFF-1A99-14BDC6A3D578}" dt="2024-04-04T15:25:34.031" v="156" actId="20577"/>
          <ac:spMkLst>
            <pc:docMk/>
            <pc:sldMk cId="0" sldId="264"/>
            <ac:spMk id="5" creationId="{00000000-0000-0000-0000-000000000000}"/>
          </ac:spMkLst>
        </pc:spChg>
        <pc:spChg chg="mod">
          <ac:chgData name="ayshasumiya49@gmail.com" userId="c4dba76f39d6ab66" providerId="Windows Live" clId="Web-{AA547C07-6D20-6BFF-1A99-14BDC6A3D578}" dt="2024-04-04T15:25:10.248" v="149" actId="1076"/>
          <ac:spMkLst>
            <pc:docMk/>
            <pc:sldMk cId="0" sldId="264"/>
            <ac:spMk id="7" creationId="{00000000-0000-0000-0000-000000000000}"/>
          </ac:spMkLst>
        </pc:spChg>
        <pc:spChg chg="add del mod">
          <ac:chgData name="ayshasumiya49@gmail.com" userId="c4dba76f39d6ab66" providerId="Windows Live" clId="Web-{AA547C07-6D20-6BFF-1A99-14BDC6A3D578}" dt="2024-04-04T15:25:40.781" v="158"/>
          <ac:spMkLst>
            <pc:docMk/>
            <pc:sldMk cId="0" sldId="264"/>
            <ac:spMk id="15" creationId="{7BF023BE-39D0-6409-68FA-2D94AB628B1D}"/>
          </ac:spMkLst>
        </pc:spChg>
        <pc:picChg chg="del">
          <ac:chgData name="ayshasumiya49@gmail.com" userId="c4dba76f39d6ab66" providerId="Windows Live" clId="Web-{AA547C07-6D20-6BFF-1A99-14BDC6A3D578}" dt="2024-04-04T15:10:24.711" v="18"/>
          <ac:picMkLst>
            <pc:docMk/>
            <pc:sldMk cId="0" sldId="264"/>
            <ac:picMk id="13" creationId="{00000000-0000-0000-0000-000000000000}"/>
          </ac:picMkLst>
        </pc:picChg>
        <pc:picChg chg="add mod">
          <ac:chgData name="ayshasumiya49@gmail.com" userId="c4dba76f39d6ab66" providerId="Windows Live" clId="Web-{AA547C07-6D20-6BFF-1A99-14BDC6A3D578}" dt="2024-04-04T15:25:50.594" v="159" actId="14100"/>
          <ac:picMkLst>
            <pc:docMk/>
            <pc:sldMk cId="0" sldId="264"/>
            <ac:picMk id="14" creationId="{30EB9123-C034-956F-0045-2D75ED65D039}"/>
          </ac:picMkLst>
        </pc:picChg>
      </pc:sldChg>
      <pc:sldChg chg="delSp modSp mod modClrScheme chgLayout">
        <pc:chgData name="ayshasumiya49@gmail.com" userId="c4dba76f39d6ab66" providerId="Windows Live" clId="Web-{AA547C07-6D20-6BFF-1A99-14BDC6A3D578}" dt="2024-04-04T15:26:00.626" v="160" actId="14100"/>
        <pc:sldMkLst>
          <pc:docMk/>
          <pc:sldMk cId="0" sldId="265"/>
        </pc:sldMkLst>
        <pc:spChg chg="mod">
          <ac:chgData name="ayshasumiya49@gmail.com" userId="c4dba76f39d6ab66" providerId="Windows Live" clId="Web-{AA547C07-6D20-6BFF-1A99-14BDC6A3D578}" dt="2024-04-04T15:26:00.626" v="160" actId="14100"/>
          <ac:spMkLst>
            <pc:docMk/>
            <pc:sldMk cId="0" sldId="265"/>
            <ac:spMk id="5" creationId="{00000000-0000-0000-0000-000000000000}"/>
          </ac:spMkLst>
        </pc:spChg>
        <pc:picChg chg="del">
          <ac:chgData name="ayshasumiya49@gmail.com" userId="c4dba76f39d6ab66" providerId="Windows Live" clId="Web-{AA547C07-6D20-6BFF-1A99-14BDC6A3D578}" dt="2024-04-04T15:10:31.993" v="19"/>
          <ac:picMkLst>
            <pc:docMk/>
            <pc:sldMk cId="0" sldId="265"/>
            <ac:picMk id="6"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6"/>
        </pc:sldMkLst>
        <pc:picChg chg="del">
          <ac:chgData name="ayshasumiya49@gmail.com" userId="c4dba76f39d6ab66" providerId="Windows Live" clId="Web-{AA547C07-6D20-6BFF-1A99-14BDC6A3D578}" dt="2024-04-04T15:10:36.196" v="20"/>
          <ac:picMkLst>
            <pc:docMk/>
            <pc:sldMk cId="0" sldId="266"/>
            <ac:picMk id="17"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7"/>
        </pc:sldMkLst>
        <pc:picChg chg="del">
          <ac:chgData name="ayshasumiya49@gmail.com" userId="c4dba76f39d6ab66" providerId="Windows Live" clId="Web-{AA547C07-6D20-6BFF-1A99-14BDC6A3D578}" dt="2024-04-04T15:10:40.040" v="21"/>
          <ac:picMkLst>
            <pc:docMk/>
            <pc:sldMk cId="0" sldId="267"/>
            <ac:picMk id="24"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8"/>
        </pc:sldMkLst>
        <pc:picChg chg="del">
          <ac:chgData name="ayshasumiya49@gmail.com" userId="c4dba76f39d6ab66" providerId="Windows Live" clId="Web-{AA547C07-6D20-6BFF-1A99-14BDC6A3D578}" dt="2024-04-04T15:10:45.962" v="22"/>
          <ac:picMkLst>
            <pc:docMk/>
            <pc:sldMk cId="0" sldId="268"/>
            <ac:picMk id="11"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9"/>
        </pc:sldMkLst>
        <pc:picChg chg="del">
          <ac:chgData name="ayshasumiya49@gmail.com" userId="c4dba76f39d6ab66" providerId="Windows Live" clId="Web-{AA547C07-6D20-6BFF-1A99-14BDC6A3D578}" dt="2024-04-04T15:10:48.869" v="23"/>
          <ac:picMkLst>
            <pc:docMk/>
            <pc:sldMk cId="0" sldId="269"/>
            <ac:picMk id="9"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70"/>
        </pc:sldMkLst>
        <pc:picChg chg="del">
          <ac:chgData name="ayshasumiya49@gmail.com" userId="c4dba76f39d6ab66" providerId="Windows Live" clId="Web-{AA547C07-6D20-6BFF-1A99-14BDC6A3D578}" dt="2024-04-04T15:10:51.666" v="24"/>
          <ac:picMkLst>
            <pc:docMk/>
            <pc:sldMk cId="0" sldId="270"/>
            <ac:picMk id="11" creationId="{00000000-0000-0000-0000-000000000000}"/>
          </ac:picMkLst>
        </pc:picChg>
      </pc:sldChg>
      <pc:sldMasterChg chg="del delSldLayout">
        <pc:chgData name="ayshasumiya49@gmail.com" userId="c4dba76f39d6ab66" providerId="Windows Live" clId="Web-{AA547C07-6D20-6BFF-1A99-14BDC6A3D578}" dt="2024-04-04T15:13:15.659" v="37"/>
        <pc:sldMasterMkLst>
          <pc:docMk/>
          <pc:sldMasterMk cId="0" sldId="2147483648"/>
        </pc:sldMasterMkLst>
        <pc:sldLayoutChg chg="del">
          <pc:chgData name="ayshasumiya49@gmail.com" userId="c4dba76f39d6ab66" providerId="Windows Live" clId="Web-{AA547C07-6D20-6BFF-1A99-14BDC6A3D578}" dt="2024-04-04T15:13:15.659" v="37"/>
          <pc:sldLayoutMkLst>
            <pc:docMk/>
            <pc:sldMasterMk cId="0" sldId="2147483648"/>
            <pc:sldLayoutMk cId="0" sldId="2147483649"/>
          </pc:sldLayoutMkLst>
        </pc:sldLayoutChg>
      </pc:sldMasterChg>
      <pc:sldMasterChg chg="add addSldLayout modSldLayout">
        <pc:chgData name="ayshasumiya49@gmail.com" userId="c4dba76f39d6ab66" providerId="Windows Live" clId="Web-{AA547C07-6D20-6BFF-1A99-14BDC6A3D578}" dt="2024-04-04T15:13:15.659" v="37"/>
        <pc:sldMasterMkLst>
          <pc:docMk/>
          <pc:sldMasterMk cId="3818907459" sldId="2147483650"/>
        </pc:sldMasterMkLst>
        <pc:sldLayoutChg chg="add mod replId">
          <pc:chgData name="ayshasumiya49@gmail.com" userId="c4dba76f39d6ab66" providerId="Windows Live" clId="Web-{AA547C07-6D20-6BFF-1A99-14BDC6A3D578}" dt="2024-04-04T15:13:15.659" v="37"/>
          <pc:sldLayoutMkLst>
            <pc:docMk/>
            <pc:sldMasterMk cId="3818907459" sldId="2147483650"/>
            <pc:sldLayoutMk cId="2907255240" sldId="2147483651"/>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309464579" sldId="2147483652"/>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936502133" sldId="2147483653"/>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594898460" sldId="2147483654"/>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913186055" sldId="2147483655"/>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2483154394" sldId="2147483656"/>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1741510083" sldId="2147483657"/>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92053985" sldId="2147483658"/>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454855167" sldId="2147483659"/>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827556624" sldId="2147483660"/>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835049796" sldId="2147483661"/>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2975390215" sldId="2147483662"/>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96233728" sldId="2147483663"/>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656144509" sldId="2147483664"/>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027915203" sldId="2147483665"/>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960818112" sldId="2147483666"/>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2284840919" sldId="2147483667"/>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807334175"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0BFC249-0C81-4B3C-A9D6-7975800005E6}" type="datetimeFigureOut">
              <a:t>4/4/2024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55DF5DC9-4017-4FB7-91E7-F4FE33665CE7}" type="slidenum">
              <a:t>‹#›</a:t>
            </a:fld>
            <a:endParaRPr lang="en-US"/>
          </a:p>
        </p:txBody>
      </p:sp>
    </p:spTree>
    <p:extLst>
      <p:ext uri="{BB962C8B-B14F-4D97-AF65-F5344CB8AC3E}">
        <p14:creationId xmlns:p14="http://schemas.microsoft.com/office/powerpoint/2010/main" val="3409505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9600">
                <a:effectLst/>
              </a:defRPr>
            </a:lvl1pPr>
          </a:lstStyle>
          <a:p>
            <a:r>
              <a:rPr lang="en-US" dirty="0"/>
              <a:t>Click to edit Master title style</a:t>
            </a:r>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3733">
                <a:solidFill>
                  <a:schemeClr val="tx1"/>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dirty="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725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4267" b="0"/>
            </a:lvl1pPr>
          </a:lstStyle>
          <a:p>
            <a:r>
              <a:rPr lang="en-US" dirty="0"/>
              <a:t>Click to edit Master title style</a:t>
            </a:r>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75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5689" b="0" cap="none"/>
            </a:lvl1pPr>
          </a:lstStyle>
          <a:p>
            <a:r>
              <a:rPr lang="en-US" dirty="0"/>
              <a:t>Click to edit Master title style</a:t>
            </a:r>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5049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3556"/>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1034416" y="1055953"/>
            <a:ext cx="731520" cy="701731"/>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5390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5689" b="0" cap="none"/>
            </a:lvl1pPr>
          </a:lstStyle>
          <a:p>
            <a:r>
              <a:rPr lang="en-US" dirty="0"/>
              <a:t>Click to edit Master title style</a:t>
            </a:r>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2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1034416" y="1055953"/>
            <a:ext cx="731520" cy="701731"/>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144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4978">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915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818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4840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334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330946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7822" b="0" cap="none"/>
            </a:lvl1pPr>
          </a:lstStyle>
          <a:p>
            <a:r>
              <a:rPr lang="en-US" dirty="0"/>
              <a:t>Click to edit Master title style</a:t>
            </a:r>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650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359489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3186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3154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151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4267" b="0"/>
            </a:lvl1pPr>
          </a:lstStyle>
          <a:p>
            <a:r>
              <a:rPr lang="en-US" dirty="0"/>
              <a:t>Click to edit Master title style</a:t>
            </a:r>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53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4978" b="0"/>
            </a:lvl1pPr>
          </a:lstStyle>
          <a:p>
            <a:r>
              <a:rPr lang="en-US" dirty="0"/>
              <a:t>Click to edit Master title style</a:t>
            </a:r>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485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B61BEF0D-F0BB-DE4B-95CE-6DB70DBA9567}" type="datetimeFigureOut">
              <a:rPr lang="en-US" dirty="0"/>
              <a:pPr/>
              <a:t>4/4/2024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778"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890745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hyperlink" Target="https://researchoutreach.org/articles/water-crisis-delivering-urban-natural-water-cycle-symbiosi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www.ingenieriaquimicareviews.com/2020/07/tratamiento-aguas-fundamentos-basico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txBody>
          <a:bodyPr/>
          <a:lstStyle/>
          <a:p>
            <a:endParaRPr lang="en-US" dirty="0"/>
          </a:p>
        </p:txBody>
      </p:sp>
      <p:sp>
        <p:nvSpPr>
          <p:cNvPr id="4" name="Text 2"/>
          <p:cNvSpPr/>
          <p:nvPr/>
        </p:nvSpPr>
        <p:spPr>
          <a:xfrm>
            <a:off x="2037993" y="2459712"/>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Final project</a:t>
            </a:r>
            <a:endParaRPr lang="en-US" sz="4374" dirty="0"/>
          </a:p>
        </p:txBody>
      </p:sp>
      <p:sp>
        <p:nvSpPr>
          <p:cNvPr id="5" name="Text 3"/>
          <p:cNvSpPr/>
          <p:nvPr/>
        </p:nvSpPr>
        <p:spPr>
          <a:xfrm>
            <a:off x="1297765" y="3598426"/>
            <a:ext cx="11294642" cy="718259"/>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Name: </a:t>
            </a:r>
            <a:r>
              <a:rPr lang="en-US" sz="2400" b="1" dirty="0" err="1">
                <a:solidFill>
                  <a:srgbClr val="15213F"/>
                </a:solidFill>
                <a:latin typeface="Roboto"/>
                <a:ea typeface="Roboto"/>
                <a:cs typeface="Roboto"/>
              </a:rPr>
              <a:t>S.Suji</a:t>
            </a:r>
            <a:endParaRPr lang="en-US" sz="2400" b="1" dirty="0">
              <a:latin typeface="Roboto"/>
              <a:ea typeface="Roboto"/>
              <a:cs typeface="Roboto"/>
            </a:endParaRPr>
          </a:p>
        </p:txBody>
      </p:sp>
      <p:sp>
        <p:nvSpPr>
          <p:cNvPr id="6" name="Text 4"/>
          <p:cNvSpPr/>
          <p:nvPr/>
        </p:nvSpPr>
        <p:spPr>
          <a:xfrm>
            <a:off x="1101822" y="4327111"/>
            <a:ext cx="11490585" cy="232031"/>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Register Number: 813821243055</a:t>
            </a:r>
            <a:endParaRPr lang="en-US" sz="2400" b="1" dirty="0">
              <a:latin typeface="Roboto"/>
              <a:ea typeface="Roboto"/>
              <a:cs typeface="Roboto"/>
            </a:endParaRPr>
          </a:p>
        </p:txBody>
      </p:sp>
      <p:sp>
        <p:nvSpPr>
          <p:cNvPr id="7" name="Text 5"/>
          <p:cNvSpPr/>
          <p:nvPr/>
        </p:nvSpPr>
        <p:spPr>
          <a:xfrm>
            <a:off x="884108" y="4903395"/>
            <a:ext cx="11708299" cy="275574"/>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College: </a:t>
            </a:r>
            <a:r>
              <a:rPr lang="en-US" sz="2400" b="1" dirty="0" err="1">
                <a:solidFill>
                  <a:srgbClr val="15213F"/>
                </a:solidFill>
                <a:latin typeface="Roboto"/>
                <a:ea typeface="Roboto"/>
                <a:cs typeface="Roboto"/>
              </a:rPr>
              <a:t>Saranathan</a:t>
            </a:r>
            <a:r>
              <a:rPr lang="en-US" sz="2400" b="1" dirty="0">
                <a:solidFill>
                  <a:srgbClr val="15213F"/>
                </a:solidFill>
                <a:latin typeface="Roboto"/>
                <a:ea typeface="Roboto"/>
                <a:cs typeface="Roboto"/>
              </a:rPr>
              <a:t> College of Engineering</a:t>
            </a:r>
            <a:endParaRPr lang="en-US" sz="2400" b="1" dirty="0">
              <a:latin typeface="Roboto"/>
              <a:ea typeface="Roboto"/>
              <a:cs typeface="Roboto"/>
            </a:endParaRPr>
          </a:p>
        </p:txBody>
      </p:sp>
      <p:sp>
        <p:nvSpPr>
          <p:cNvPr id="8" name="Text 6"/>
          <p:cNvSpPr/>
          <p:nvPr/>
        </p:nvSpPr>
        <p:spPr>
          <a:xfrm>
            <a:off x="2037993" y="5414367"/>
            <a:ext cx="10554414" cy="355402"/>
          </a:xfrm>
          <a:prstGeom prst="rect">
            <a:avLst/>
          </a:prstGeom>
          <a:noFill/>
          <a:ln/>
        </p:spPr>
        <p:txBody>
          <a:bodyPr wrap="none" rtlCol="0" anchor="t"/>
          <a:lstStyle/>
          <a:p>
            <a:pPr marL="0" indent="0">
              <a:lnSpc>
                <a:spcPts val="2799"/>
              </a:lnSpc>
              <a:buNone/>
            </a:pPr>
            <a:endParaRPr lang="en-US" sz="1750" dirty="0"/>
          </a:p>
        </p:txBody>
      </p:sp>
      <p:pic>
        <p:nvPicPr>
          <p:cNvPr id="13" name="Picture 12" descr="Sunset Background Free Stock Photo - Public Domain Pictures">
            <a:extLst>
              <a:ext uri="{FF2B5EF4-FFF2-40B4-BE49-F238E27FC236}">
                <a16:creationId xmlns:a16="http://schemas.microsoft.com/office/drawing/2014/main" id="{16AD342F-0DAA-CDFF-6747-E5085657CC4C}"/>
              </a:ext>
            </a:extLst>
          </p:cNvPr>
          <p:cNvPicPr>
            <a:picLocks noChangeAspect="1"/>
          </p:cNvPicPr>
          <p:nvPr/>
        </p:nvPicPr>
        <p:blipFill>
          <a:blip r:embed="rId3"/>
          <a:stretch>
            <a:fillRect/>
          </a:stretch>
        </p:blipFill>
        <p:spPr>
          <a:xfrm>
            <a:off x="7315200" y="0"/>
            <a:ext cx="7315200" cy="82078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13034"/>
            <a:ext cx="8124587"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Solution and Value Proposition</a:t>
            </a:r>
            <a:endParaRPr lang="en-US" sz="4374" dirty="0"/>
          </a:p>
        </p:txBody>
      </p:sp>
      <p:sp>
        <p:nvSpPr>
          <p:cNvPr id="5" name="Text 3"/>
          <p:cNvSpPr/>
          <p:nvPr/>
        </p:nvSpPr>
        <p:spPr>
          <a:xfrm>
            <a:off x="2037993" y="2551748"/>
            <a:ext cx="10016532" cy="583236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advanced water quality prediction system developed in this project provides a comprehensive solution to the challenges faced in water quality prediction. The system utilizes machine learning and artificial intelligence techniques to generate accurate predictions based on real-time inputs. The Water Quality Architecture processes the data collected from various sources and applies the Random Forest Classifier algorithm to learn from historical data and generate predictions. The system also explores the application of artificial intelligence techniques to enhance the accuracy and efficiency of the predictions. The value proposition of this system lies in its ability to provide accurate and reliable water quality predictions, which can enable environmental agencies, water resource management authorities, and other stakeholders to make informed decisions regarding water quality management. The system can help prevent pollution, detect contamination, and ensure the availability of safe and clean water for various applications. The results of this project can provide insights into the potential of AI and ML for water quality prediction and contribute to the development of sustainable water management practices.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68279"/>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Importance of Accurate Water Quality Predictions</a:t>
            </a:r>
            <a:endParaRPr lang="en-US" sz="4374" dirty="0"/>
          </a:p>
        </p:txBody>
      </p:sp>
      <p:sp>
        <p:nvSpPr>
          <p:cNvPr id="5" name="Shape 3"/>
          <p:cNvSpPr/>
          <p:nvPr/>
        </p:nvSpPr>
        <p:spPr>
          <a:xfrm>
            <a:off x="2037993" y="3530560"/>
            <a:ext cx="388739" cy="388739"/>
          </a:xfrm>
          <a:prstGeom prst="roundRect">
            <a:avLst>
              <a:gd name="adj" fmla="val 34295"/>
            </a:avLst>
          </a:prstGeom>
          <a:solidFill>
            <a:srgbClr val="DEE7F7"/>
          </a:solidFill>
          <a:ln/>
        </p:spPr>
      </p:sp>
      <p:sp>
        <p:nvSpPr>
          <p:cNvPr id="6" name="Text 4"/>
          <p:cNvSpPr/>
          <p:nvPr/>
        </p:nvSpPr>
        <p:spPr>
          <a:xfrm>
            <a:off x="2648903" y="3551277"/>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Health Impact</a:t>
            </a:r>
            <a:endParaRPr lang="en-US" sz="2187" dirty="0"/>
          </a:p>
        </p:txBody>
      </p:sp>
      <p:sp>
        <p:nvSpPr>
          <p:cNvPr id="7" name="Text 5"/>
          <p:cNvSpPr/>
          <p:nvPr/>
        </p:nvSpPr>
        <p:spPr>
          <a:xfrm>
            <a:off x="2648903" y="4031694"/>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Accurate predictions ensure safe drinking water and prevent waterborne diseases.</a:t>
            </a:r>
            <a:endParaRPr lang="en-US" sz="1750" dirty="0"/>
          </a:p>
        </p:txBody>
      </p:sp>
      <p:sp>
        <p:nvSpPr>
          <p:cNvPr id="8" name="Shape 6"/>
          <p:cNvSpPr/>
          <p:nvPr/>
        </p:nvSpPr>
        <p:spPr>
          <a:xfrm>
            <a:off x="7426285" y="3530560"/>
            <a:ext cx="388739" cy="388739"/>
          </a:xfrm>
          <a:prstGeom prst="roundRect">
            <a:avLst>
              <a:gd name="adj" fmla="val 34295"/>
            </a:avLst>
          </a:prstGeom>
          <a:solidFill>
            <a:srgbClr val="DEE7F7"/>
          </a:solidFill>
          <a:ln/>
        </p:spPr>
      </p:sp>
      <p:sp>
        <p:nvSpPr>
          <p:cNvPr id="9" name="Text 7"/>
          <p:cNvSpPr/>
          <p:nvPr/>
        </p:nvSpPr>
        <p:spPr>
          <a:xfrm>
            <a:off x="8037195" y="3551277"/>
            <a:ext cx="2958108"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Environmental Impact</a:t>
            </a:r>
            <a:endParaRPr lang="en-US" sz="2187" dirty="0"/>
          </a:p>
        </p:txBody>
      </p:sp>
      <p:sp>
        <p:nvSpPr>
          <p:cNvPr id="10" name="Text 8"/>
          <p:cNvSpPr/>
          <p:nvPr/>
        </p:nvSpPr>
        <p:spPr>
          <a:xfrm>
            <a:off x="8037195" y="4031694"/>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Helps in preserving aquatic ecosystems and protecting marine life.</a:t>
            </a:r>
            <a:endParaRPr lang="en-US" sz="1750" dirty="0"/>
          </a:p>
        </p:txBody>
      </p:sp>
      <p:sp>
        <p:nvSpPr>
          <p:cNvPr id="11" name="Shape 9"/>
          <p:cNvSpPr/>
          <p:nvPr/>
        </p:nvSpPr>
        <p:spPr>
          <a:xfrm>
            <a:off x="2037993" y="5193863"/>
            <a:ext cx="388739" cy="388739"/>
          </a:xfrm>
          <a:prstGeom prst="roundRect">
            <a:avLst>
              <a:gd name="adj" fmla="val 34295"/>
            </a:avLst>
          </a:prstGeom>
          <a:solidFill>
            <a:srgbClr val="DEE7F7"/>
          </a:solidFill>
          <a:ln/>
        </p:spPr>
      </p:sp>
      <p:sp>
        <p:nvSpPr>
          <p:cNvPr id="12" name="Text 10"/>
          <p:cNvSpPr/>
          <p:nvPr/>
        </p:nvSpPr>
        <p:spPr>
          <a:xfrm>
            <a:off x="2648903" y="5214580"/>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Economic Impact</a:t>
            </a:r>
            <a:endParaRPr lang="en-US" sz="2187" dirty="0"/>
          </a:p>
        </p:txBody>
      </p:sp>
      <p:sp>
        <p:nvSpPr>
          <p:cNvPr id="13" name="Text 11"/>
          <p:cNvSpPr/>
          <p:nvPr/>
        </p:nvSpPr>
        <p:spPr>
          <a:xfrm>
            <a:off x="2648903" y="5694997"/>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Affects agriculture, industry, and tourism, influencing local and global economies.</a:t>
            </a:r>
            <a:endParaRPr lang="en-US" sz="1750" dirty="0"/>
          </a:p>
        </p:txBody>
      </p:sp>
      <p:sp>
        <p:nvSpPr>
          <p:cNvPr id="14" name="Shape 12"/>
          <p:cNvSpPr/>
          <p:nvPr/>
        </p:nvSpPr>
        <p:spPr>
          <a:xfrm>
            <a:off x="7426285" y="5193863"/>
            <a:ext cx="388739" cy="388739"/>
          </a:xfrm>
          <a:prstGeom prst="roundRect">
            <a:avLst>
              <a:gd name="adj" fmla="val 34295"/>
            </a:avLst>
          </a:prstGeom>
          <a:solidFill>
            <a:srgbClr val="DEE7F7"/>
          </a:solidFill>
          <a:ln/>
        </p:spPr>
      </p:sp>
      <p:sp>
        <p:nvSpPr>
          <p:cNvPr id="15" name="Text 13"/>
          <p:cNvSpPr/>
          <p:nvPr/>
        </p:nvSpPr>
        <p:spPr>
          <a:xfrm>
            <a:off x="8037195" y="5214580"/>
            <a:ext cx="3060859"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Regulatory Compliance</a:t>
            </a:r>
            <a:endParaRPr lang="en-US" sz="2187" dirty="0"/>
          </a:p>
        </p:txBody>
      </p:sp>
      <p:sp>
        <p:nvSpPr>
          <p:cNvPr id="16" name="Text 14"/>
          <p:cNvSpPr/>
          <p:nvPr/>
        </p:nvSpPr>
        <p:spPr>
          <a:xfrm>
            <a:off x="8037195" y="5694997"/>
            <a:ext cx="4555212"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Ensures compliance with water quality regulations and standards, avoiding legal consequences.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10264" y="603290"/>
            <a:ext cx="10409873" cy="1369695"/>
          </a:xfrm>
          <a:prstGeom prst="rect">
            <a:avLst/>
          </a:prstGeom>
          <a:noFill/>
          <a:ln/>
        </p:spPr>
        <p:txBody>
          <a:bodyPr wrap="square" rtlCol="0" anchor="t"/>
          <a:lstStyle/>
          <a:p>
            <a:pPr marL="0" indent="0">
              <a:lnSpc>
                <a:spcPts val="5393"/>
              </a:lnSpc>
              <a:buNone/>
            </a:pPr>
            <a:r>
              <a:rPr lang="en-US" sz="4314" dirty="0">
                <a:solidFill>
                  <a:srgbClr val="476FD6"/>
                </a:solidFill>
                <a:latin typeface="Roboto Slab" pitchFamily="34" charset="0"/>
                <a:ea typeface="Roboto Slab" pitchFamily="34" charset="-122"/>
                <a:cs typeface="Roboto Slab" pitchFamily="34" charset="-120"/>
              </a:rPr>
              <a:t>Challenges in water quality prediction using AI and ML</a:t>
            </a:r>
            <a:endParaRPr lang="en-US" sz="4314" dirty="0"/>
          </a:p>
        </p:txBody>
      </p:sp>
      <p:pic>
        <p:nvPicPr>
          <p:cNvPr id="5" name="Image 0" descr="preencoded.png"/>
          <p:cNvPicPr>
            <a:picLocks noChangeAspect="1"/>
          </p:cNvPicPr>
          <p:nvPr/>
        </p:nvPicPr>
        <p:blipFill>
          <a:blip r:embed="rId3"/>
          <a:stretch>
            <a:fillRect/>
          </a:stretch>
        </p:blipFill>
        <p:spPr>
          <a:xfrm>
            <a:off x="4068604" y="2411254"/>
            <a:ext cx="1288137" cy="1262658"/>
          </a:xfrm>
          <a:prstGeom prst="rect">
            <a:avLst/>
          </a:prstGeom>
        </p:spPr>
      </p:pic>
      <p:sp>
        <p:nvSpPr>
          <p:cNvPr id="6" name="Text 3"/>
          <p:cNvSpPr/>
          <p:nvPr/>
        </p:nvSpPr>
        <p:spPr>
          <a:xfrm>
            <a:off x="4656177" y="2979896"/>
            <a:ext cx="112871"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1</a:t>
            </a:r>
            <a:endParaRPr lang="en-US" sz="2157" dirty="0"/>
          </a:p>
        </p:txBody>
      </p:sp>
      <p:sp>
        <p:nvSpPr>
          <p:cNvPr id="7" name="Text 4"/>
          <p:cNvSpPr/>
          <p:nvPr/>
        </p:nvSpPr>
        <p:spPr>
          <a:xfrm>
            <a:off x="5575816" y="2630329"/>
            <a:ext cx="273939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Data Collection</a:t>
            </a:r>
            <a:endParaRPr lang="en-US" sz="2157" dirty="0"/>
          </a:p>
        </p:txBody>
      </p:sp>
      <p:sp>
        <p:nvSpPr>
          <p:cNvPr id="8" name="Text 5"/>
          <p:cNvSpPr/>
          <p:nvPr/>
        </p:nvSpPr>
        <p:spPr>
          <a:xfrm>
            <a:off x="5575816" y="3104198"/>
            <a:ext cx="3909417"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Obtaining accurate and diverse datasets</a:t>
            </a:r>
            <a:endParaRPr lang="en-US" sz="1726" dirty="0"/>
          </a:p>
        </p:txBody>
      </p:sp>
      <p:sp>
        <p:nvSpPr>
          <p:cNvPr id="9" name="Shape 6"/>
          <p:cNvSpPr/>
          <p:nvPr/>
        </p:nvSpPr>
        <p:spPr>
          <a:xfrm>
            <a:off x="5411510" y="3676055"/>
            <a:ext cx="7053858" cy="21908"/>
          </a:xfrm>
          <a:prstGeom prst="rect">
            <a:avLst/>
          </a:prstGeom>
          <a:solidFill>
            <a:srgbClr val="BBC4DC"/>
          </a:solidFill>
          <a:ln/>
        </p:spPr>
      </p:sp>
      <p:pic>
        <p:nvPicPr>
          <p:cNvPr id="10" name="Image 1" descr="preencoded.png"/>
          <p:cNvPicPr>
            <a:picLocks noChangeAspect="1"/>
          </p:cNvPicPr>
          <p:nvPr/>
        </p:nvPicPr>
        <p:blipFill>
          <a:blip r:embed="rId4"/>
          <a:stretch>
            <a:fillRect/>
          </a:stretch>
        </p:blipFill>
        <p:spPr>
          <a:xfrm>
            <a:off x="3424476" y="3728680"/>
            <a:ext cx="2576393" cy="1262658"/>
          </a:xfrm>
          <a:prstGeom prst="rect">
            <a:avLst/>
          </a:prstGeom>
        </p:spPr>
      </p:pic>
      <p:sp>
        <p:nvSpPr>
          <p:cNvPr id="11" name="Text 7"/>
          <p:cNvSpPr/>
          <p:nvPr/>
        </p:nvSpPr>
        <p:spPr>
          <a:xfrm>
            <a:off x="4637008" y="4140875"/>
            <a:ext cx="151328"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2</a:t>
            </a:r>
            <a:endParaRPr lang="en-US" sz="2157" dirty="0"/>
          </a:p>
        </p:txBody>
      </p:sp>
      <p:sp>
        <p:nvSpPr>
          <p:cNvPr id="12" name="Text 8"/>
          <p:cNvSpPr/>
          <p:nvPr/>
        </p:nvSpPr>
        <p:spPr>
          <a:xfrm>
            <a:off x="6219944" y="3947755"/>
            <a:ext cx="273939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Model Optimization</a:t>
            </a:r>
            <a:endParaRPr lang="en-US" sz="2157" dirty="0"/>
          </a:p>
        </p:txBody>
      </p:sp>
      <p:sp>
        <p:nvSpPr>
          <p:cNvPr id="13" name="Text 9"/>
          <p:cNvSpPr/>
          <p:nvPr/>
        </p:nvSpPr>
        <p:spPr>
          <a:xfrm>
            <a:off x="6219944" y="4421624"/>
            <a:ext cx="3972758"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Tuning complex algorithms for efficiency</a:t>
            </a:r>
            <a:endParaRPr lang="en-US" sz="1726" dirty="0"/>
          </a:p>
        </p:txBody>
      </p:sp>
      <p:sp>
        <p:nvSpPr>
          <p:cNvPr id="14" name="Shape 10"/>
          <p:cNvSpPr/>
          <p:nvPr/>
        </p:nvSpPr>
        <p:spPr>
          <a:xfrm>
            <a:off x="6055638" y="4993481"/>
            <a:ext cx="6409730" cy="21908"/>
          </a:xfrm>
          <a:prstGeom prst="rect">
            <a:avLst/>
          </a:prstGeom>
          <a:solidFill>
            <a:srgbClr val="BBC4DC"/>
          </a:solidFill>
          <a:ln/>
        </p:spPr>
      </p:sp>
      <p:pic>
        <p:nvPicPr>
          <p:cNvPr id="15" name="Image 2" descr="preencoded.png"/>
          <p:cNvPicPr>
            <a:picLocks noChangeAspect="1"/>
          </p:cNvPicPr>
          <p:nvPr/>
        </p:nvPicPr>
        <p:blipFill>
          <a:blip r:embed="rId5"/>
          <a:stretch>
            <a:fillRect/>
          </a:stretch>
        </p:blipFill>
        <p:spPr>
          <a:xfrm>
            <a:off x="2780348" y="5046107"/>
            <a:ext cx="3864650" cy="1262658"/>
          </a:xfrm>
          <a:prstGeom prst="rect">
            <a:avLst/>
          </a:prstGeom>
        </p:spPr>
      </p:pic>
      <p:sp>
        <p:nvSpPr>
          <p:cNvPr id="16" name="Text 11"/>
          <p:cNvSpPr/>
          <p:nvPr/>
        </p:nvSpPr>
        <p:spPr>
          <a:xfrm>
            <a:off x="4638556" y="5458301"/>
            <a:ext cx="147995"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3</a:t>
            </a:r>
            <a:endParaRPr lang="en-US" sz="2157" dirty="0"/>
          </a:p>
        </p:txBody>
      </p:sp>
      <p:sp>
        <p:nvSpPr>
          <p:cNvPr id="17" name="Text 12"/>
          <p:cNvSpPr/>
          <p:nvPr/>
        </p:nvSpPr>
        <p:spPr>
          <a:xfrm>
            <a:off x="6864072" y="5265182"/>
            <a:ext cx="397383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Interdisciplinary Collaboration</a:t>
            </a:r>
            <a:endParaRPr lang="en-US" sz="2157" dirty="0"/>
          </a:p>
        </p:txBody>
      </p:sp>
      <p:sp>
        <p:nvSpPr>
          <p:cNvPr id="18" name="Text 13"/>
          <p:cNvSpPr/>
          <p:nvPr/>
        </p:nvSpPr>
        <p:spPr>
          <a:xfrm>
            <a:off x="6864072" y="5739051"/>
            <a:ext cx="4790480"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Integrating domain knowledge with AI techniques</a:t>
            </a:r>
            <a:endParaRPr lang="en-US" sz="1726" dirty="0"/>
          </a:p>
        </p:txBody>
      </p:sp>
      <p:sp>
        <p:nvSpPr>
          <p:cNvPr id="19" name="Shape 14"/>
          <p:cNvSpPr/>
          <p:nvPr/>
        </p:nvSpPr>
        <p:spPr>
          <a:xfrm>
            <a:off x="6699766" y="6310908"/>
            <a:ext cx="5765602" cy="21908"/>
          </a:xfrm>
          <a:prstGeom prst="rect">
            <a:avLst/>
          </a:prstGeom>
          <a:solidFill>
            <a:srgbClr val="BBC4DC"/>
          </a:solidFill>
          <a:ln/>
        </p:spPr>
      </p:sp>
      <p:pic>
        <p:nvPicPr>
          <p:cNvPr id="20" name="Image 3" descr="preencoded.png"/>
          <p:cNvPicPr>
            <a:picLocks noChangeAspect="1"/>
          </p:cNvPicPr>
          <p:nvPr/>
        </p:nvPicPr>
        <p:blipFill>
          <a:blip r:embed="rId6"/>
          <a:stretch>
            <a:fillRect/>
          </a:stretch>
        </p:blipFill>
        <p:spPr>
          <a:xfrm>
            <a:off x="2136219" y="6363533"/>
            <a:ext cx="5152787" cy="1262658"/>
          </a:xfrm>
          <a:prstGeom prst="rect">
            <a:avLst/>
          </a:prstGeom>
        </p:spPr>
      </p:pic>
      <p:sp>
        <p:nvSpPr>
          <p:cNvPr id="21" name="Text 15"/>
          <p:cNvSpPr/>
          <p:nvPr/>
        </p:nvSpPr>
        <p:spPr>
          <a:xfrm>
            <a:off x="4633198" y="6775728"/>
            <a:ext cx="158829"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4</a:t>
            </a:r>
            <a:endParaRPr lang="en-US" sz="2157" dirty="0"/>
          </a:p>
        </p:txBody>
      </p:sp>
      <p:sp>
        <p:nvSpPr>
          <p:cNvPr id="22" name="Text 16"/>
          <p:cNvSpPr/>
          <p:nvPr/>
        </p:nvSpPr>
        <p:spPr>
          <a:xfrm>
            <a:off x="7508081" y="6582608"/>
            <a:ext cx="2792492"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Real-time Monitoring</a:t>
            </a:r>
            <a:endParaRPr lang="en-US" sz="2157" dirty="0"/>
          </a:p>
        </p:txBody>
      </p:sp>
      <p:sp>
        <p:nvSpPr>
          <p:cNvPr id="23" name="Text 17"/>
          <p:cNvSpPr/>
          <p:nvPr/>
        </p:nvSpPr>
        <p:spPr>
          <a:xfrm>
            <a:off x="7508081" y="7056477"/>
            <a:ext cx="4177784"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Implementing AI for continuous monitoring</a:t>
            </a:r>
            <a:endParaRPr lang="en-US" sz="172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43363" y="600670"/>
            <a:ext cx="10343674" cy="1360884"/>
          </a:xfrm>
          <a:prstGeom prst="rect">
            <a:avLst/>
          </a:prstGeom>
          <a:noFill/>
          <a:ln/>
        </p:spPr>
        <p:txBody>
          <a:bodyPr wrap="square" rtlCol="0" anchor="t"/>
          <a:lstStyle/>
          <a:p>
            <a:pPr marL="0" indent="0">
              <a:lnSpc>
                <a:spcPts val="5358"/>
              </a:lnSpc>
              <a:buNone/>
            </a:pPr>
            <a:r>
              <a:rPr lang="en-US" sz="4287" dirty="0">
                <a:solidFill>
                  <a:srgbClr val="476FD6"/>
                </a:solidFill>
                <a:latin typeface="Roboto Slab" pitchFamily="34" charset="0"/>
                <a:ea typeface="Roboto Slab" pitchFamily="34" charset="-122"/>
                <a:cs typeface="Roboto Slab" pitchFamily="34" charset="-120"/>
              </a:rPr>
              <a:t>Future prospects and advancements in the field</a:t>
            </a:r>
            <a:endParaRPr lang="en-US" sz="4287" dirty="0"/>
          </a:p>
        </p:txBody>
      </p:sp>
      <p:pic>
        <p:nvPicPr>
          <p:cNvPr id="5" name="Image 0" descr="preencoded.png"/>
          <p:cNvPicPr>
            <a:picLocks noChangeAspect="1"/>
          </p:cNvPicPr>
          <p:nvPr/>
        </p:nvPicPr>
        <p:blipFill>
          <a:blip r:embed="rId3"/>
          <a:stretch>
            <a:fillRect/>
          </a:stretch>
        </p:blipFill>
        <p:spPr>
          <a:xfrm>
            <a:off x="2143363" y="2396966"/>
            <a:ext cx="5008483" cy="3095387"/>
          </a:xfrm>
          <a:prstGeom prst="rect">
            <a:avLst/>
          </a:prstGeom>
        </p:spPr>
      </p:pic>
      <p:sp>
        <p:nvSpPr>
          <p:cNvPr id="6" name="Text 3"/>
          <p:cNvSpPr/>
          <p:nvPr/>
        </p:nvSpPr>
        <p:spPr>
          <a:xfrm>
            <a:off x="2143363" y="5764530"/>
            <a:ext cx="3186827" cy="340162"/>
          </a:xfrm>
          <a:prstGeom prst="rect">
            <a:avLst/>
          </a:prstGeom>
          <a:noFill/>
          <a:ln/>
        </p:spPr>
        <p:txBody>
          <a:bodyPr wrap="none" rtlCol="0" anchor="t"/>
          <a:lstStyle/>
          <a:p>
            <a:pPr marL="0" indent="0" algn="l">
              <a:lnSpc>
                <a:spcPts val="2679"/>
              </a:lnSpc>
              <a:buNone/>
            </a:pPr>
            <a:r>
              <a:rPr lang="en-US" sz="2143" dirty="0">
                <a:solidFill>
                  <a:srgbClr val="476FD6"/>
                </a:solidFill>
                <a:latin typeface="Roboto Slab" pitchFamily="34" charset="0"/>
                <a:ea typeface="Roboto Slab" pitchFamily="34" charset="-122"/>
                <a:cs typeface="Roboto Slab" pitchFamily="34" charset="-120"/>
              </a:rPr>
              <a:t>Advanced AI Algorithms</a:t>
            </a:r>
            <a:endParaRPr lang="en-US" sz="2143" dirty="0"/>
          </a:p>
        </p:txBody>
      </p:sp>
      <p:sp>
        <p:nvSpPr>
          <p:cNvPr id="7" name="Text 4"/>
          <p:cNvSpPr/>
          <p:nvPr/>
        </p:nvSpPr>
        <p:spPr>
          <a:xfrm>
            <a:off x="2143363" y="6235303"/>
            <a:ext cx="5008483" cy="1393508"/>
          </a:xfrm>
          <a:prstGeom prst="rect">
            <a:avLst/>
          </a:prstGeom>
          <a:noFill/>
          <a:ln/>
        </p:spPr>
        <p:txBody>
          <a:bodyPr wrap="square" rtlCol="0" anchor="t"/>
          <a:lstStyle/>
          <a:p>
            <a:pPr marL="0" indent="0" algn="l">
              <a:lnSpc>
                <a:spcPts val="2743"/>
              </a:lnSpc>
              <a:buNone/>
            </a:pPr>
            <a:r>
              <a:rPr lang="en-US" sz="1715" dirty="0">
                <a:solidFill>
                  <a:srgbClr val="15213F"/>
                </a:solidFill>
                <a:latin typeface="Roboto" pitchFamily="34" charset="0"/>
                <a:ea typeface="Roboto" pitchFamily="34" charset="-122"/>
                <a:cs typeface="Roboto" pitchFamily="34" charset="-120"/>
              </a:rPr>
              <a:t>New AI algorithms are being developed to analyze water quality data using cutting-edge technology and futuristic techniques, setting the stage for more accurate predictions.</a:t>
            </a:r>
            <a:endParaRPr lang="en-US" sz="1715" dirty="0"/>
          </a:p>
        </p:txBody>
      </p:sp>
      <p:pic>
        <p:nvPicPr>
          <p:cNvPr id="8" name="Image 1" descr="preencoded.png"/>
          <p:cNvPicPr>
            <a:picLocks noChangeAspect="1"/>
          </p:cNvPicPr>
          <p:nvPr/>
        </p:nvPicPr>
        <p:blipFill>
          <a:blip r:embed="rId4"/>
          <a:stretch>
            <a:fillRect/>
          </a:stretch>
        </p:blipFill>
        <p:spPr>
          <a:xfrm>
            <a:off x="7478435" y="2396966"/>
            <a:ext cx="5008602" cy="3095506"/>
          </a:xfrm>
          <a:prstGeom prst="rect">
            <a:avLst/>
          </a:prstGeom>
        </p:spPr>
      </p:pic>
      <p:sp>
        <p:nvSpPr>
          <p:cNvPr id="9" name="Text 5"/>
          <p:cNvSpPr/>
          <p:nvPr/>
        </p:nvSpPr>
        <p:spPr>
          <a:xfrm>
            <a:off x="7478435" y="5764649"/>
            <a:ext cx="2944058" cy="340162"/>
          </a:xfrm>
          <a:prstGeom prst="rect">
            <a:avLst/>
          </a:prstGeom>
          <a:noFill/>
          <a:ln/>
        </p:spPr>
        <p:txBody>
          <a:bodyPr wrap="none" rtlCol="0" anchor="t"/>
          <a:lstStyle/>
          <a:p>
            <a:pPr marL="0" indent="0" algn="l">
              <a:lnSpc>
                <a:spcPts val="2679"/>
              </a:lnSpc>
              <a:buNone/>
            </a:pPr>
            <a:r>
              <a:rPr lang="en-US" sz="2143" dirty="0">
                <a:solidFill>
                  <a:srgbClr val="476FD6"/>
                </a:solidFill>
                <a:latin typeface="Roboto Slab" pitchFamily="34" charset="0"/>
                <a:ea typeface="Roboto Slab" pitchFamily="34" charset="-122"/>
                <a:cs typeface="Roboto Slab" pitchFamily="34" charset="-120"/>
              </a:rPr>
              <a:t>Collaborative Research</a:t>
            </a:r>
            <a:endParaRPr lang="en-US" sz="2143" dirty="0"/>
          </a:p>
        </p:txBody>
      </p:sp>
      <p:sp>
        <p:nvSpPr>
          <p:cNvPr id="10" name="Text 6"/>
          <p:cNvSpPr/>
          <p:nvPr/>
        </p:nvSpPr>
        <p:spPr>
          <a:xfrm>
            <a:off x="7478435" y="6235422"/>
            <a:ext cx="5008602" cy="1393508"/>
          </a:xfrm>
          <a:prstGeom prst="rect">
            <a:avLst/>
          </a:prstGeom>
          <a:noFill/>
          <a:ln/>
        </p:spPr>
        <p:txBody>
          <a:bodyPr wrap="square" rtlCol="0" anchor="t"/>
          <a:lstStyle/>
          <a:p>
            <a:pPr marL="0" indent="0" algn="l">
              <a:lnSpc>
                <a:spcPts val="2743"/>
              </a:lnSpc>
              <a:buNone/>
            </a:pPr>
            <a:r>
              <a:rPr lang="en-US" sz="1715" dirty="0">
                <a:solidFill>
                  <a:srgbClr val="15213F"/>
                </a:solidFill>
                <a:latin typeface="Roboto" pitchFamily="34" charset="0"/>
                <a:ea typeface="Roboto" pitchFamily="34" charset="-122"/>
                <a:cs typeface="Roboto" pitchFamily="34" charset="-120"/>
              </a:rPr>
              <a:t>Multidisciplinary research teams are collaborating to integrate machine learning models, accelerating the pace of advancements in water quality prediction.</a:t>
            </a:r>
            <a:endParaRPr lang="en-US" sz="171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700683"/>
            <a:ext cx="9516904"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Algorithm: Random Forest Classifier</a:t>
            </a:r>
            <a:endParaRPr lang="en-US" sz="4374" dirty="0"/>
          </a:p>
        </p:txBody>
      </p:sp>
      <p:sp>
        <p:nvSpPr>
          <p:cNvPr id="5" name="Text 3"/>
          <p:cNvSpPr/>
          <p:nvPr/>
        </p:nvSpPr>
        <p:spPr>
          <a:xfrm>
            <a:off x="2037993" y="1728311"/>
            <a:ext cx="3900488"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Application of Random Forest</a:t>
            </a:r>
            <a:endParaRPr lang="en-US" sz="2187" dirty="0"/>
          </a:p>
        </p:txBody>
      </p:sp>
      <p:sp>
        <p:nvSpPr>
          <p:cNvPr id="6" name="Text 4"/>
          <p:cNvSpPr/>
          <p:nvPr/>
        </p:nvSpPr>
        <p:spPr>
          <a:xfrm>
            <a:off x="2037993" y="2408753"/>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Random forest classifier is a powerful ensemble learning algorithm used for both classification and regression tasks in water quality prediction. The algorithm is based on the decision tree algorithm, which creates a tree-like model of decisions and their possible consequences. However, unlike decision trees, random forest classifier uses multiple decision trees and combines their results to make a final prediction.</a:t>
            </a:r>
            <a:endParaRPr lang="en-US" sz="1750" dirty="0"/>
          </a:p>
        </p:txBody>
      </p:sp>
      <p:sp>
        <p:nvSpPr>
          <p:cNvPr id="7" name="Text 5"/>
          <p:cNvSpPr/>
          <p:nvPr/>
        </p:nvSpPr>
        <p:spPr>
          <a:xfrm>
            <a:off x="2037993" y="4080272"/>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In water quality prediction, random forest classifier can be used to predict water quality parameters such as temperature, pH, dissolved oxygen, and turbidity. By analyzing historical data and the relationships between different water quality parameters, the algorithm can make accurate predictions about the current state of the water and any potential changes that may occur in the future.</a:t>
            </a:r>
            <a:endParaRPr lang="en-US" sz="1750" dirty="0"/>
          </a:p>
        </p:txBody>
      </p:sp>
      <p:sp>
        <p:nvSpPr>
          <p:cNvPr id="8" name="Text 6"/>
          <p:cNvSpPr/>
          <p:nvPr/>
        </p:nvSpPr>
        <p:spPr>
          <a:xfrm>
            <a:off x="2037993" y="5751790"/>
            <a:ext cx="10554414"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One of the advantages of random forest classifier is that it can handle large datasets with high dimensionality and complex relationships between variables. It is also less prone to overfitting than other machine learning algorithms, meaning that it can generalize well to new data. Overall, random forest classifier is a valuable tool for water quality prediction and has the potential to improve the accuracy and efficiency of water quality monitoring systems.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4124"/>
          </a:xfrm>
          <a:prstGeom prst="rect">
            <a:avLst/>
          </a:prstGeom>
          <a:solidFill>
            <a:srgbClr val="FBFCFE"/>
          </a:solidFill>
          <a:ln/>
        </p:spPr>
      </p:sp>
      <p:sp>
        <p:nvSpPr>
          <p:cNvPr id="4" name="Text 2"/>
          <p:cNvSpPr/>
          <p:nvPr/>
        </p:nvSpPr>
        <p:spPr>
          <a:xfrm>
            <a:off x="3026688" y="496491"/>
            <a:ext cx="4997529" cy="564118"/>
          </a:xfrm>
          <a:prstGeom prst="rect">
            <a:avLst/>
          </a:prstGeom>
          <a:noFill/>
          <a:ln/>
        </p:spPr>
        <p:txBody>
          <a:bodyPr wrap="none" rtlCol="0" anchor="t"/>
          <a:lstStyle/>
          <a:p>
            <a:pPr marL="0" indent="0">
              <a:lnSpc>
                <a:spcPts val="4443"/>
              </a:lnSpc>
              <a:buNone/>
            </a:pPr>
            <a:r>
              <a:rPr lang="en-US" sz="3554" dirty="0">
                <a:solidFill>
                  <a:srgbClr val="476FD6"/>
                </a:solidFill>
                <a:latin typeface="Roboto Slab" pitchFamily="34" charset="0"/>
                <a:ea typeface="Roboto Slab" pitchFamily="34" charset="-122"/>
                <a:cs typeface="Roboto Slab" pitchFamily="34" charset="-120"/>
              </a:rPr>
              <a:t>Results and Conclusion</a:t>
            </a:r>
            <a:endParaRPr lang="en-US" sz="3554" dirty="0"/>
          </a:p>
        </p:txBody>
      </p:sp>
      <p:sp>
        <p:nvSpPr>
          <p:cNvPr id="5" name="Text 3"/>
          <p:cNvSpPr/>
          <p:nvPr/>
        </p:nvSpPr>
        <p:spPr>
          <a:xfrm>
            <a:off x="3026688" y="1331357"/>
            <a:ext cx="3729514" cy="282178"/>
          </a:xfrm>
          <a:prstGeom prst="rect">
            <a:avLst/>
          </a:prstGeom>
          <a:noFill/>
          <a:ln/>
        </p:spPr>
        <p:txBody>
          <a:bodyPr wrap="none" rtlCol="0" anchor="t"/>
          <a:lstStyle/>
          <a:p>
            <a:pPr marL="0" indent="0">
              <a:lnSpc>
                <a:spcPts val="2222"/>
              </a:lnSpc>
              <a:buNone/>
            </a:pPr>
            <a:r>
              <a:rPr lang="en-US" sz="1777" dirty="0">
                <a:solidFill>
                  <a:srgbClr val="476FD6"/>
                </a:solidFill>
                <a:latin typeface="Roboto Slab" pitchFamily="34" charset="0"/>
                <a:ea typeface="Roboto Slab" pitchFamily="34" charset="-122"/>
                <a:cs typeface="Roboto Slab" pitchFamily="34" charset="-120"/>
              </a:rPr>
              <a:t>Results of Water Quality Prediction</a:t>
            </a:r>
            <a:endParaRPr lang="en-US" sz="1777" dirty="0"/>
          </a:p>
        </p:txBody>
      </p:sp>
      <p:sp>
        <p:nvSpPr>
          <p:cNvPr id="6" name="Text 4"/>
          <p:cNvSpPr/>
          <p:nvPr/>
        </p:nvSpPr>
        <p:spPr>
          <a:xfrm>
            <a:off x="3026688" y="1884283"/>
            <a:ext cx="8576905" cy="1155859"/>
          </a:xfrm>
          <a:prstGeom prst="rect">
            <a:avLst/>
          </a:prstGeom>
          <a:noFill/>
          <a:ln/>
        </p:spPr>
        <p:txBody>
          <a:bodyPr wrap="square" rtlCol="0" anchor="t"/>
          <a:lstStyle/>
          <a:p>
            <a:pPr marL="0" indent="0">
              <a:lnSpc>
                <a:spcPts val="2275"/>
              </a:lnSpc>
              <a:buNone/>
            </a:pPr>
            <a:r>
              <a:rPr lang="en-US" sz="1422" dirty="0">
                <a:solidFill>
                  <a:srgbClr val="15213F"/>
                </a:solidFill>
                <a:latin typeface="Roboto" pitchFamily="34" charset="0"/>
                <a:ea typeface="Roboto" pitchFamily="34" charset="-122"/>
                <a:cs typeface="Roboto" pitchFamily="34" charset="-120"/>
              </a:rPr>
              <a:t>After applying the Random Forest Classifier algorithm to the water quality dataset, we obtained promising results. The model was able to accurately predict various water quality parameters, such as temperature, pH, dissolved oxygen, and turbidity. The predictions were compared with actual measurements, and the model achieved a high level of accuracy and precision.</a:t>
            </a:r>
            <a:endParaRPr lang="en-US" sz="1422" dirty="0"/>
          </a:p>
        </p:txBody>
      </p:sp>
      <p:sp>
        <p:nvSpPr>
          <p:cNvPr id="7" name="Text 5"/>
          <p:cNvSpPr/>
          <p:nvPr/>
        </p:nvSpPr>
        <p:spPr>
          <a:xfrm>
            <a:off x="3026688" y="3243263"/>
            <a:ext cx="8576905" cy="866894"/>
          </a:xfrm>
          <a:prstGeom prst="rect">
            <a:avLst/>
          </a:prstGeom>
          <a:noFill/>
          <a:ln/>
        </p:spPr>
        <p:txBody>
          <a:bodyPr wrap="square" rtlCol="0" anchor="t"/>
          <a:lstStyle/>
          <a:p>
            <a:pPr marL="0" indent="0">
              <a:lnSpc>
                <a:spcPts val="2275"/>
              </a:lnSpc>
              <a:buNone/>
            </a:pPr>
            <a:r>
              <a:rPr lang="en-US" sz="1422" dirty="0">
                <a:solidFill>
                  <a:srgbClr val="15213F"/>
                </a:solidFill>
                <a:latin typeface="Roboto" pitchFamily="34" charset="0"/>
                <a:ea typeface="Roboto" pitchFamily="34" charset="-122"/>
                <a:cs typeface="Roboto" pitchFamily="34" charset="-120"/>
              </a:rPr>
              <a:t>By using machine learning techniques, we were able to identify patterns and relationships within the water quality data that were not immediately apparent. This allowed us to make more accurate predictions and gain insights into the factors affecting water quality.</a:t>
            </a:r>
            <a:endParaRPr lang="en-US" sz="1422" dirty="0"/>
          </a:p>
        </p:txBody>
      </p:sp>
      <p:sp>
        <p:nvSpPr>
          <p:cNvPr id="8" name="Text 6"/>
          <p:cNvSpPr/>
          <p:nvPr/>
        </p:nvSpPr>
        <p:spPr>
          <a:xfrm>
            <a:off x="3026688" y="4380905"/>
            <a:ext cx="2257068" cy="282178"/>
          </a:xfrm>
          <a:prstGeom prst="rect">
            <a:avLst/>
          </a:prstGeom>
          <a:noFill/>
          <a:ln/>
        </p:spPr>
        <p:txBody>
          <a:bodyPr wrap="none" rtlCol="0" anchor="t"/>
          <a:lstStyle/>
          <a:p>
            <a:pPr marL="0" indent="0">
              <a:lnSpc>
                <a:spcPts val="2222"/>
              </a:lnSpc>
              <a:buNone/>
            </a:pPr>
            <a:r>
              <a:rPr lang="en-US" sz="1777" dirty="0">
                <a:solidFill>
                  <a:srgbClr val="476FD6"/>
                </a:solidFill>
                <a:latin typeface="Roboto Slab" pitchFamily="34" charset="0"/>
                <a:ea typeface="Roboto Slab" pitchFamily="34" charset="-122"/>
                <a:cs typeface="Roboto Slab" pitchFamily="34" charset="-120"/>
              </a:rPr>
              <a:t>Conclusion</a:t>
            </a:r>
            <a:endParaRPr lang="en-US" sz="1777" dirty="0"/>
          </a:p>
        </p:txBody>
      </p:sp>
      <p:sp>
        <p:nvSpPr>
          <p:cNvPr id="9" name="Text 7"/>
          <p:cNvSpPr/>
          <p:nvPr/>
        </p:nvSpPr>
        <p:spPr>
          <a:xfrm>
            <a:off x="3026688" y="4933831"/>
            <a:ext cx="8576905" cy="1155859"/>
          </a:xfrm>
          <a:prstGeom prst="rect">
            <a:avLst/>
          </a:prstGeom>
          <a:noFill/>
          <a:ln/>
        </p:spPr>
        <p:txBody>
          <a:bodyPr wrap="square" rtlCol="0" anchor="t"/>
          <a:lstStyle/>
          <a:p>
            <a:pPr marL="0" indent="0">
              <a:lnSpc>
                <a:spcPts val="2275"/>
              </a:lnSpc>
              <a:buNone/>
            </a:pPr>
            <a:r>
              <a:rPr lang="en-US" sz="1422" dirty="0">
                <a:solidFill>
                  <a:srgbClr val="15213F"/>
                </a:solidFill>
                <a:latin typeface="Roboto" pitchFamily="34" charset="0"/>
                <a:ea typeface="Roboto" pitchFamily="34" charset="-122"/>
                <a:cs typeface="Roboto" pitchFamily="34" charset="-120"/>
              </a:rPr>
              <a:t>In conclusion, the application of the Random Forest Classifier algorithm in water quality prediction has shown great potential. It has provided us with a powerful tool for analyzing and predicting water quality parameters. By leveraging machine learning and artificial intelligence, we can improve the accuracy and efficiency of water quality monitoring systems.</a:t>
            </a:r>
            <a:endParaRPr lang="en-US" sz="1422" dirty="0"/>
          </a:p>
        </p:txBody>
      </p:sp>
      <p:sp>
        <p:nvSpPr>
          <p:cNvPr id="10" name="Text 8"/>
          <p:cNvSpPr/>
          <p:nvPr/>
        </p:nvSpPr>
        <p:spPr>
          <a:xfrm>
            <a:off x="3026688" y="6292810"/>
            <a:ext cx="8576905" cy="1444823"/>
          </a:xfrm>
          <a:prstGeom prst="rect">
            <a:avLst/>
          </a:prstGeom>
          <a:noFill/>
          <a:ln/>
        </p:spPr>
        <p:txBody>
          <a:bodyPr wrap="square" rtlCol="0" anchor="t"/>
          <a:lstStyle/>
          <a:p>
            <a:pPr marL="0" indent="0">
              <a:lnSpc>
                <a:spcPts val="2275"/>
              </a:lnSpc>
              <a:buNone/>
            </a:pPr>
            <a:r>
              <a:rPr lang="en-US" sz="1422" dirty="0">
                <a:solidFill>
                  <a:srgbClr val="15213F"/>
                </a:solidFill>
                <a:latin typeface="Roboto" pitchFamily="34" charset="0"/>
                <a:ea typeface="Roboto" pitchFamily="34" charset="-122"/>
                <a:cs typeface="Roboto" pitchFamily="34" charset="-120"/>
              </a:rPr>
              <a:t>However, it is important to note that water quality prediction is a complex task and there are still challenges to overcome. The availability and quality of data, as well as the selection of appropriate features, play a crucial role in the performance of the models. Further research and advancements in the field of water quality prediction using AI and ML are needed to address these challenges and improve the accuracy of predictions.</a:t>
            </a:r>
            <a:endParaRPr lang="en-US" sz="142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81714"/>
            <a:ext cx="7477601" cy="2499598"/>
          </a:xfrm>
          <a:prstGeom prst="rect">
            <a:avLst/>
          </a:prstGeom>
          <a:noFill/>
          <a:ln/>
        </p:spPr>
        <p:txBody>
          <a:bodyPr wrap="square" lIns="91440" tIns="45720" rIns="91440" bIns="45720" rtlCol="0" anchor="t"/>
          <a:lstStyle/>
          <a:p>
            <a:pPr>
              <a:lnSpc>
                <a:spcPts val="6561"/>
              </a:lnSpc>
            </a:pPr>
            <a:r>
              <a:rPr lang="en-US" sz="5200" dirty="0">
                <a:solidFill>
                  <a:srgbClr val="476FD6"/>
                </a:solidFill>
                <a:latin typeface="Roboto Slab"/>
                <a:ea typeface="Roboto Slab"/>
                <a:cs typeface="Roboto Slab"/>
              </a:rPr>
              <a:t>Advanced Water Quality Monitoring and Detection System</a:t>
            </a:r>
            <a:endParaRPr lang="en-US" sz="524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505"/>
          </a:xfrm>
          <a:prstGeom prst="rect">
            <a:avLst/>
          </a:prstGeom>
          <a:solidFill>
            <a:srgbClr val="FBFCFE"/>
          </a:solidFill>
          <a:ln/>
        </p:spPr>
      </p:sp>
      <p:sp>
        <p:nvSpPr>
          <p:cNvPr id="4" name="Text 2"/>
          <p:cNvSpPr/>
          <p:nvPr/>
        </p:nvSpPr>
        <p:spPr>
          <a:xfrm>
            <a:off x="2199084" y="592336"/>
            <a:ext cx="5385435" cy="673060"/>
          </a:xfrm>
          <a:prstGeom prst="rect">
            <a:avLst/>
          </a:prstGeom>
          <a:noFill/>
          <a:ln/>
        </p:spPr>
        <p:txBody>
          <a:bodyPr wrap="none" rtlCol="0" anchor="t"/>
          <a:lstStyle/>
          <a:p>
            <a:pPr marL="0" indent="0">
              <a:lnSpc>
                <a:spcPts val="5301"/>
              </a:lnSpc>
              <a:buNone/>
            </a:pPr>
            <a:r>
              <a:rPr lang="en-US" sz="4241" dirty="0">
                <a:solidFill>
                  <a:srgbClr val="476FD6"/>
                </a:solidFill>
                <a:latin typeface="Roboto Slab" pitchFamily="34" charset="0"/>
                <a:ea typeface="Roboto Slab" pitchFamily="34" charset="-122"/>
                <a:cs typeface="Roboto Slab" pitchFamily="34" charset="-120"/>
              </a:rPr>
              <a:t>Agenda</a:t>
            </a:r>
            <a:endParaRPr lang="en-US" sz="4241" dirty="0"/>
          </a:p>
        </p:txBody>
      </p:sp>
      <p:sp>
        <p:nvSpPr>
          <p:cNvPr id="5" name="Text 3"/>
          <p:cNvSpPr/>
          <p:nvPr/>
        </p:nvSpPr>
        <p:spPr>
          <a:xfrm>
            <a:off x="2543651" y="1696164"/>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Final project</a:t>
            </a:r>
            <a:endParaRPr lang="en-US" sz="1696" dirty="0"/>
          </a:p>
        </p:txBody>
      </p:sp>
      <p:sp>
        <p:nvSpPr>
          <p:cNvPr id="6" name="Text 4"/>
          <p:cNvSpPr/>
          <p:nvPr/>
        </p:nvSpPr>
        <p:spPr>
          <a:xfrm>
            <a:off x="2543651" y="212681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Advanced Water Quality Monitoring and Detection</a:t>
            </a:r>
            <a:endParaRPr lang="en-US" sz="1696" dirty="0"/>
          </a:p>
        </p:txBody>
      </p:sp>
      <p:sp>
        <p:nvSpPr>
          <p:cNvPr id="7" name="Text 5"/>
          <p:cNvSpPr/>
          <p:nvPr/>
        </p:nvSpPr>
        <p:spPr>
          <a:xfrm>
            <a:off x="2543651" y="255746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Problem Statement</a:t>
            </a:r>
            <a:endParaRPr lang="en-US" sz="1696" dirty="0"/>
          </a:p>
        </p:txBody>
      </p:sp>
      <p:sp>
        <p:nvSpPr>
          <p:cNvPr id="8" name="Text 6"/>
          <p:cNvSpPr/>
          <p:nvPr/>
        </p:nvSpPr>
        <p:spPr>
          <a:xfrm>
            <a:off x="2543651" y="2988112"/>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Project Overview</a:t>
            </a:r>
            <a:endParaRPr lang="en-US" sz="1696" dirty="0"/>
          </a:p>
        </p:txBody>
      </p:sp>
      <p:sp>
        <p:nvSpPr>
          <p:cNvPr id="9" name="Text 7"/>
          <p:cNvSpPr/>
          <p:nvPr/>
        </p:nvSpPr>
        <p:spPr>
          <a:xfrm>
            <a:off x="2543651" y="3418761"/>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Water Quality Architecture</a:t>
            </a:r>
            <a:endParaRPr lang="en-US" sz="1696" dirty="0"/>
          </a:p>
        </p:txBody>
      </p:sp>
      <p:sp>
        <p:nvSpPr>
          <p:cNvPr id="10" name="Text 8"/>
          <p:cNvSpPr/>
          <p:nvPr/>
        </p:nvSpPr>
        <p:spPr>
          <a:xfrm>
            <a:off x="2543651" y="3849410"/>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Planning Diagram</a:t>
            </a:r>
            <a:endParaRPr lang="en-US" sz="1696" dirty="0"/>
          </a:p>
        </p:txBody>
      </p:sp>
      <p:sp>
        <p:nvSpPr>
          <p:cNvPr id="11" name="Text 9"/>
          <p:cNvSpPr/>
          <p:nvPr/>
        </p:nvSpPr>
        <p:spPr>
          <a:xfrm>
            <a:off x="2543651" y="4280059"/>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Model Evaluation and Validation</a:t>
            </a:r>
            <a:endParaRPr lang="en-US" sz="1696" dirty="0"/>
          </a:p>
        </p:txBody>
      </p:sp>
      <p:sp>
        <p:nvSpPr>
          <p:cNvPr id="12" name="Text 10"/>
          <p:cNvSpPr/>
          <p:nvPr/>
        </p:nvSpPr>
        <p:spPr>
          <a:xfrm>
            <a:off x="2543651" y="4710708"/>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End Users</a:t>
            </a:r>
            <a:endParaRPr lang="en-US" sz="1696" dirty="0"/>
          </a:p>
        </p:txBody>
      </p:sp>
      <p:sp>
        <p:nvSpPr>
          <p:cNvPr id="13" name="Text 11"/>
          <p:cNvSpPr/>
          <p:nvPr/>
        </p:nvSpPr>
        <p:spPr>
          <a:xfrm>
            <a:off x="2543651" y="5141357"/>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Solution and Value Proposition</a:t>
            </a:r>
            <a:endParaRPr lang="en-US" sz="1696" dirty="0"/>
          </a:p>
        </p:txBody>
      </p:sp>
      <p:sp>
        <p:nvSpPr>
          <p:cNvPr id="14" name="Text 12"/>
          <p:cNvSpPr/>
          <p:nvPr/>
        </p:nvSpPr>
        <p:spPr>
          <a:xfrm>
            <a:off x="2543651" y="5572006"/>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Importance of Accurate Water Quality Predictions</a:t>
            </a:r>
            <a:endParaRPr lang="en-US" sz="1696" dirty="0"/>
          </a:p>
        </p:txBody>
      </p:sp>
      <p:sp>
        <p:nvSpPr>
          <p:cNvPr id="15" name="Text 13"/>
          <p:cNvSpPr/>
          <p:nvPr/>
        </p:nvSpPr>
        <p:spPr>
          <a:xfrm>
            <a:off x="2543651" y="6002655"/>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Challenges in water quality prediction using AI and ML</a:t>
            </a:r>
            <a:endParaRPr lang="en-US" sz="1696" dirty="0"/>
          </a:p>
        </p:txBody>
      </p:sp>
      <p:sp>
        <p:nvSpPr>
          <p:cNvPr id="16" name="Text 14"/>
          <p:cNvSpPr/>
          <p:nvPr/>
        </p:nvSpPr>
        <p:spPr>
          <a:xfrm>
            <a:off x="2543651" y="6433304"/>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Future prospects and advancements in the field</a:t>
            </a:r>
            <a:endParaRPr lang="en-US" sz="1696" dirty="0"/>
          </a:p>
        </p:txBody>
      </p:sp>
      <p:sp>
        <p:nvSpPr>
          <p:cNvPr id="17" name="Text 15"/>
          <p:cNvSpPr/>
          <p:nvPr/>
        </p:nvSpPr>
        <p:spPr>
          <a:xfrm>
            <a:off x="2543651" y="686395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Algorithm: Random Forest Classifier</a:t>
            </a:r>
            <a:endParaRPr lang="en-US" sz="1696" dirty="0"/>
          </a:p>
        </p:txBody>
      </p:sp>
      <p:sp>
        <p:nvSpPr>
          <p:cNvPr id="18" name="Text 16"/>
          <p:cNvSpPr/>
          <p:nvPr/>
        </p:nvSpPr>
        <p:spPr>
          <a:xfrm>
            <a:off x="2543651" y="7294602"/>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Results and Conclusion</a:t>
            </a:r>
            <a:endParaRPr lang="en-US" sz="1696" dirty="0"/>
          </a:p>
        </p:txBody>
      </p:sp>
      <p:pic>
        <p:nvPicPr>
          <p:cNvPr id="21" name="Picture 20" descr="Water Free Stock Photo - Public Domain Pictures">
            <a:extLst>
              <a:ext uri="{FF2B5EF4-FFF2-40B4-BE49-F238E27FC236}">
                <a16:creationId xmlns:a16="http://schemas.microsoft.com/office/drawing/2014/main" id="{876C5DD7-BB0B-9B8D-5F07-A708D664AC5A}"/>
              </a:ext>
            </a:extLst>
          </p:cNvPr>
          <p:cNvPicPr>
            <a:picLocks noChangeAspect="1"/>
          </p:cNvPicPr>
          <p:nvPr/>
        </p:nvPicPr>
        <p:blipFill>
          <a:blip r:embed="rId3"/>
          <a:stretch>
            <a:fillRect/>
          </a:stretch>
        </p:blipFill>
        <p:spPr>
          <a:xfrm>
            <a:off x="9097896" y="-11718"/>
            <a:ext cx="5532503" cy="82376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Problem Statement</a:t>
            </a:r>
            <a:endParaRPr lang="en-US" sz="4374" dirty="0"/>
          </a:p>
        </p:txBody>
      </p:sp>
      <p:sp>
        <p:nvSpPr>
          <p:cNvPr id="5" name="Text 3"/>
          <p:cNvSpPr/>
          <p:nvPr/>
        </p:nvSpPr>
        <p:spPr>
          <a:xfrm>
            <a:off x="2037993" y="3617952"/>
            <a:ext cx="7081659" cy="338063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Water pollution is a pressing issue worldwide, affecting ecosystems and human health. Accurate monitoring and detection of water quality parameters are crucial for effective management and mitigation of water pollution. However, traditional monitoring methods are often time-consuming, expensive, and limited in scope. There is a need for an advanced water quality monitoring and detection system that can provide real-time, accurate predictions of water quality parameters using machine learning and artificial intelligence techniques.</a:t>
            </a:r>
            <a:endParaRPr lang="en-US" sz="1750" dirty="0"/>
          </a:p>
        </p:txBody>
      </p:sp>
      <p:pic>
        <p:nvPicPr>
          <p:cNvPr id="10" name="Picture 9" descr="A glass of water being poured into a glass&#10;&#10;Description automatically generated">
            <a:extLst>
              <a:ext uri="{FF2B5EF4-FFF2-40B4-BE49-F238E27FC236}">
                <a16:creationId xmlns:a16="http://schemas.microsoft.com/office/drawing/2014/main" id="{3A0FB193-3629-95B9-D5F8-D02E22705B7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39464" y="-14287"/>
            <a:ext cx="5466442" cy="82291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590675"/>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Project Overview</a:t>
            </a:r>
            <a:endParaRPr lang="en-US" sz="4374" dirty="0"/>
          </a:p>
        </p:txBody>
      </p:sp>
      <p:sp>
        <p:nvSpPr>
          <p:cNvPr id="5" name="Text 3"/>
          <p:cNvSpPr/>
          <p:nvPr/>
        </p:nvSpPr>
        <p:spPr>
          <a:xfrm>
            <a:off x="2037993" y="2729389"/>
            <a:ext cx="8080156" cy="390941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This project aims to develop an advanced water quality prediction system using machine learning and artificial intelligence techniques. The system will leverage data collection and preprocessing methods to gather relevant water quality parameters. It will then utilize a Water Quality Architecture to process this data and generate accurate predictions. The application of machine learning algorithms, such as the Random Forest Classifier, will enable the system to learn from historical water quality data and make predictions based on real-time inputs. The project will also explore the application of artificial intelligence techniques to further enhance the accuracy and efficiency of the predictions. Through model evaluation and validation, the system will be tested to ensure its reliability and effectiveness. The project will address the challenges in water quality prediction using AI and ML and explore future prospects and advancements in the field. The results and conclusion of the project will provide insights into the potential of using AI and ML for water quality prediction and its implications for environmental management.</a:t>
            </a:r>
            <a:endParaRPr lang="en-US" sz="1750" dirty="0"/>
          </a:p>
        </p:txBody>
      </p:sp>
      <p:pic>
        <p:nvPicPr>
          <p:cNvPr id="7" name="Picture 6" descr="Free Images : hand, person, liquid, people, technology, biology, bottle ...">
            <a:extLst>
              <a:ext uri="{FF2B5EF4-FFF2-40B4-BE49-F238E27FC236}">
                <a16:creationId xmlns:a16="http://schemas.microsoft.com/office/drawing/2014/main" id="{B5EE02CD-382F-1DD9-1383-26CC29FCE13B}"/>
              </a:ext>
            </a:extLst>
          </p:cNvPr>
          <p:cNvPicPr>
            <a:picLocks noChangeAspect="1"/>
          </p:cNvPicPr>
          <p:nvPr/>
        </p:nvPicPr>
        <p:blipFill>
          <a:blip r:embed="rId3"/>
          <a:stretch>
            <a:fillRect/>
          </a:stretch>
        </p:blipFill>
        <p:spPr>
          <a:xfrm>
            <a:off x="10140619" y="-11141"/>
            <a:ext cx="4492086" cy="8236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01998"/>
            <a:ext cx="7818451"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Water Quality Architecture</a:t>
            </a:r>
            <a:endParaRPr lang="en-US" sz="4374" dirty="0"/>
          </a:p>
        </p:txBody>
      </p:sp>
      <p:pic>
        <p:nvPicPr>
          <p:cNvPr id="5" name="Image 0" descr="preencoded.png"/>
          <p:cNvPicPr>
            <a:picLocks noChangeAspect="1"/>
          </p:cNvPicPr>
          <p:nvPr/>
        </p:nvPicPr>
        <p:blipFill>
          <a:blip r:embed="rId3"/>
          <a:stretch>
            <a:fillRect/>
          </a:stretch>
        </p:blipFill>
        <p:spPr>
          <a:xfrm>
            <a:off x="2842457" y="2714884"/>
            <a:ext cx="9190411" cy="4992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225272"/>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Planning Diagram </a:t>
            </a:r>
            <a:endParaRPr lang="en-US" sz="4374" dirty="0"/>
          </a:p>
        </p:txBody>
      </p:sp>
      <p:sp>
        <p:nvSpPr>
          <p:cNvPr id="5" name="Shape 3"/>
          <p:cNvSpPr/>
          <p:nvPr/>
        </p:nvSpPr>
        <p:spPr>
          <a:xfrm>
            <a:off x="2349103" y="2363986"/>
            <a:ext cx="44410" cy="4640223"/>
          </a:xfrm>
          <a:prstGeom prst="rect">
            <a:avLst/>
          </a:prstGeom>
          <a:solidFill>
            <a:srgbClr val="BBC4DC"/>
          </a:solidFill>
          <a:ln/>
        </p:spPr>
      </p:sp>
      <p:sp>
        <p:nvSpPr>
          <p:cNvPr id="6" name="Shape 4"/>
          <p:cNvSpPr/>
          <p:nvPr/>
        </p:nvSpPr>
        <p:spPr>
          <a:xfrm>
            <a:off x="2621220" y="2765286"/>
            <a:ext cx="777597" cy="44410"/>
          </a:xfrm>
          <a:prstGeom prst="rect">
            <a:avLst/>
          </a:prstGeom>
          <a:solidFill>
            <a:srgbClr val="BBC4DC"/>
          </a:solidFill>
          <a:ln/>
        </p:spPr>
      </p:sp>
      <p:sp>
        <p:nvSpPr>
          <p:cNvPr id="7" name="Shape 5"/>
          <p:cNvSpPr/>
          <p:nvPr/>
        </p:nvSpPr>
        <p:spPr>
          <a:xfrm>
            <a:off x="2121277" y="2537579"/>
            <a:ext cx="499943" cy="499943"/>
          </a:xfrm>
          <a:prstGeom prst="roundRect">
            <a:avLst>
              <a:gd name="adj" fmla="val 26667"/>
            </a:avLst>
          </a:prstGeom>
          <a:solidFill>
            <a:srgbClr val="DEE7F7"/>
          </a:solidFill>
          <a:ln/>
        </p:spPr>
      </p:sp>
      <p:sp>
        <p:nvSpPr>
          <p:cNvPr id="8" name="Text 6"/>
          <p:cNvSpPr/>
          <p:nvPr/>
        </p:nvSpPr>
        <p:spPr>
          <a:xfrm>
            <a:off x="2302490" y="2579251"/>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3593306" y="2586157"/>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Initial Planning</a:t>
            </a:r>
            <a:endParaRPr lang="en-US" sz="2187" dirty="0"/>
          </a:p>
        </p:txBody>
      </p:sp>
      <p:sp>
        <p:nvSpPr>
          <p:cNvPr id="10" name="Text 8"/>
          <p:cNvSpPr/>
          <p:nvPr/>
        </p:nvSpPr>
        <p:spPr>
          <a:xfrm>
            <a:off x="3593306" y="3066574"/>
            <a:ext cx="8999101"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Identifying the key factors and components for accurate water quality prediction.</a:t>
            </a:r>
            <a:endParaRPr lang="en-US" sz="1750" dirty="0"/>
          </a:p>
        </p:txBody>
      </p:sp>
      <p:sp>
        <p:nvSpPr>
          <p:cNvPr id="11" name="Shape 9"/>
          <p:cNvSpPr/>
          <p:nvPr/>
        </p:nvSpPr>
        <p:spPr>
          <a:xfrm>
            <a:off x="2621220" y="4267617"/>
            <a:ext cx="777597" cy="44410"/>
          </a:xfrm>
          <a:prstGeom prst="rect">
            <a:avLst/>
          </a:prstGeom>
          <a:solidFill>
            <a:srgbClr val="BBC4DC"/>
          </a:solidFill>
          <a:ln/>
        </p:spPr>
      </p:sp>
      <p:sp>
        <p:nvSpPr>
          <p:cNvPr id="12" name="Shape 10"/>
          <p:cNvSpPr/>
          <p:nvPr/>
        </p:nvSpPr>
        <p:spPr>
          <a:xfrm>
            <a:off x="2121277" y="4039910"/>
            <a:ext cx="499943" cy="499943"/>
          </a:xfrm>
          <a:prstGeom prst="roundRect">
            <a:avLst>
              <a:gd name="adj" fmla="val 26667"/>
            </a:avLst>
          </a:prstGeom>
          <a:solidFill>
            <a:srgbClr val="DEE7F7"/>
          </a:solidFill>
          <a:ln/>
        </p:spPr>
      </p:sp>
      <p:sp>
        <p:nvSpPr>
          <p:cNvPr id="13" name="Text 11"/>
          <p:cNvSpPr/>
          <p:nvPr/>
        </p:nvSpPr>
        <p:spPr>
          <a:xfrm>
            <a:off x="2279154" y="4081582"/>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593306" y="4088487"/>
            <a:ext cx="4073247"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Data Collection and Integration</a:t>
            </a:r>
            <a:endParaRPr lang="en-US" sz="2187" dirty="0"/>
          </a:p>
        </p:txBody>
      </p:sp>
      <p:sp>
        <p:nvSpPr>
          <p:cNvPr id="15" name="Text 13"/>
          <p:cNvSpPr/>
          <p:nvPr/>
        </p:nvSpPr>
        <p:spPr>
          <a:xfrm>
            <a:off x="3593306" y="4568904"/>
            <a:ext cx="8999101"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Gathering relevant data sources and integrating them into a unified dataset for analysis.</a:t>
            </a:r>
            <a:endParaRPr lang="en-US" sz="1750" dirty="0"/>
          </a:p>
        </p:txBody>
      </p:sp>
      <p:sp>
        <p:nvSpPr>
          <p:cNvPr id="16" name="Shape 14"/>
          <p:cNvSpPr/>
          <p:nvPr/>
        </p:nvSpPr>
        <p:spPr>
          <a:xfrm>
            <a:off x="2621220" y="5769947"/>
            <a:ext cx="777597" cy="44410"/>
          </a:xfrm>
          <a:prstGeom prst="rect">
            <a:avLst/>
          </a:prstGeom>
          <a:solidFill>
            <a:srgbClr val="BBC4DC"/>
          </a:solidFill>
          <a:ln/>
        </p:spPr>
      </p:sp>
      <p:sp>
        <p:nvSpPr>
          <p:cNvPr id="17" name="Shape 15"/>
          <p:cNvSpPr/>
          <p:nvPr/>
        </p:nvSpPr>
        <p:spPr>
          <a:xfrm>
            <a:off x="2121277" y="5542240"/>
            <a:ext cx="499943" cy="499943"/>
          </a:xfrm>
          <a:prstGeom prst="roundRect">
            <a:avLst>
              <a:gd name="adj" fmla="val 26667"/>
            </a:avLst>
          </a:prstGeom>
          <a:solidFill>
            <a:srgbClr val="DEE7F7"/>
          </a:solidFill>
          <a:ln/>
        </p:spPr>
      </p:sp>
      <p:sp>
        <p:nvSpPr>
          <p:cNvPr id="18" name="Text 16"/>
          <p:cNvSpPr/>
          <p:nvPr/>
        </p:nvSpPr>
        <p:spPr>
          <a:xfrm>
            <a:off x="2281178" y="5583912"/>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3593306" y="5590818"/>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Algorithm Selection</a:t>
            </a:r>
            <a:endParaRPr lang="en-US" sz="2187" dirty="0"/>
          </a:p>
        </p:txBody>
      </p:sp>
      <p:sp>
        <p:nvSpPr>
          <p:cNvPr id="20" name="Text 18"/>
          <p:cNvSpPr/>
          <p:nvPr/>
        </p:nvSpPr>
        <p:spPr>
          <a:xfrm>
            <a:off x="3593306" y="6071235"/>
            <a:ext cx="8999101"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Exploring various machine learning and artificial intelligence algorithms for modeling and prediction.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0791"/>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5" name="Text 2"/>
          <p:cNvSpPr/>
          <p:nvPr/>
        </p:nvSpPr>
        <p:spPr>
          <a:xfrm>
            <a:off x="828556" y="607576"/>
            <a:ext cx="7486888" cy="1381125"/>
          </a:xfrm>
          <a:prstGeom prst="rect">
            <a:avLst/>
          </a:prstGeom>
          <a:noFill/>
          <a:ln/>
        </p:spPr>
        <p:txBody>
          <a:bodyPr wrap="square" rtlCol="0" anchor="t"/>
          <a:lstStyle/>
          <a:p>
            <a:pPr marL="0" indent="0">
              <a:lnSpc>
                <a:spcPts val="5437"/>
              </a:lnSpc>
              <a:buNone/>
            </a:pPr>
            <a:r>
              <a:rPr lang="en-US" sz="4350" dirty="0">
                <a:solidFill>
                  <a:srgbClr val="476FD6"/>
                </a:solidFill>
                <a:latin typeface="Roboto Slab" pitchFamily="34" charset="0"/>
                <a:ea typeface="Roboto Slab" pitchFamily="34" charset="-122"/>
                <a:cs typeface="Roboto Slab" pitchFamily="34" charset="-120"/>
              </a:rPr>
              <a:t>Model Evaluation and Validation</a:t>
            </a:r>
            <a:endParaRPr lang="en-US" sz="4350" dirty="0"/>
          </a:p>
        </p:txBody>
      </p:sp>
      <p:pic>
        <p:nvPicPr>
          <p:cNvPr id="6" name="Image 1" descr="preencoded.png"/>
          <p:cNvPicPr>
            <a:picLocks noChangeAspect="1"/>
          </p:cNvPicPr>
          <p:nvPr/>
        </p:nvPicPr>
        <p:blipFill>
          <a:blip r:embed="rId4"/>
          <a:stretch>
            <a:fillRect/>
          </a:stretch>
        </p:blipFill>
        <p:spPr>
          <a:xfrm>
            <a:off x="828556" y="2320052"/>
            <a:ext cx="1104781" cy="1767721"/>
          </a:xfrm>
          <a:prstGeom prst="rect">
            <a:avLst/>
          </a:prstGeom>
        </p:spPr>
      </p:pic>
      <p:sp>
        <p:nvSpPr>
          <p:cNvPr id="7" name="Text 3"/>
          <p:cNvSpPr/>
          <p:nvPr/>
        </p:nvSpPr>
        <p:spPr>
          <a:xfrm>
            <a:off x="2264688" y="2540913"/>
            <a:ext cx="2762131"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Evaluation Metrics</a:t>
            </a:r>
            <a:endParaRPr lang="en-US" sz="2175" dirty="0"/>
          </a:p>
        </p:txBody>
      </p:sp>
      <p:sp>
        <p:nvSpPr>
          <p:cNvPr id="8" name="Text 4"/>
          <p:cNvSpPr/>
          <p:nvPr/>
        </p:nvSpPr>
        <p:spPr>
          <a:xfrm>
            <a:off x="2264688" y="3018711"/>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Use metrics like accuracy, precision, recall for model assessment.</a:t>
            </a:r>
            <a:endParaRPr lang="en-US" sz="1740" dirty="0"/>
          </a:p>
        </p:txBody>
      </p:sp>
      <p:pic>
        <p:nvPicPr>
          <p:cNvPr id="9" name="Image 2" descr="preencoded.png"/>
          <p:cNvPicPr>
            <a:picLocks noChangeAspect="1"/>
          </p:cNvPicPr>
          <p:nvPr/>
        </p:nvPicPr>
        <p:blipFill>
          <a:blip r:embed="rId5"/>
          <a:stretch>
            <a:fillRect/>
          </a:stretch>
        </p:blipFill>
        <p:spPr>
          <a:xfrm>
            <a:off x="828556" y="4087773"/>
            <a:ext cx="1104781" cy="1767721"/>
          </a:xfrm>
          <a:prstGeom prst="rect">
            <a:avLst/>
          </a:prstGeom>
        </p:spPr>
      </p:pic>
      <p:sp>
        <p:nvSpPr>
          <p:cNvPr id="10" name="Text 5"/>
          <p:cNvSpPr/>
          <p:nvPr/>
        </p:nvSpPr>
        <p:spPr>
          <a:xfrm>
            <a:off x="2264688" y="4308634"/>
            <a:ext cx="2762131"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Cross-Validation</a:t>
            </a:r>
            <a:endParaRPr lang="en-US" sz="2175" dirty="0"/>
          </a:p>
        </p:txBody>
      </p:sp>
      <p:sp>
        <p:nvSpPr>
          <p:cNvPr id="11" name="Text 6"/>
          <p:cNvSpPr/>
          <p:nvPr/>
        </p:nvSpPr>
        <p:spPr>
          <a:xfrm>
            <a:off x="2264688" y="4786432"/>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Implement K-fold cross-validation to test model generalization.</a:t>
            </a:r>
            <a:endParaRPr lang="en-US" sz="1740" dirty="0"/>
          </a:p>
        </p:txBody>
      </p:sp>
      <p:pic>
        <p:nvPicPr>
          <p:cNvPr id="12" name="Image 3" descr="preencoded.png"/>
          <p:cNvPicPr>
            <a:picLocks noChangeAspect="1"/>
          </p:cNvPicPr>
          <p:nvPr/>
        </p:nvPicPr>
        <p:blipFill>
          <a:blip r:embed="rId6"/>
          <a:stretch>
            <a:fillRect/>
          </a:stretch>
        </p:blipFill>
        <p:spPr>
          <a:xfrm>
            <a:off x="828556" y="5855494"/>
            <a:ext cx="1104781" cy="1767721"/>
          </a:xfrm>
          <a:prstGeom prst="rect">
            <a:avLst/>
          </a:prstGeom>
        </p:spPr>
      </p:pic>
      <p:sp>
        <p:nvSpPr>
          <p:cNvPr id="13" name="Text 7"/>
          <p:cNvSpPr/>
          <p:nvPr/>
        </p:nvSpPr>
        <p:spPr>
          <a:xfrm>
            <a:off x="2264688" y="6076355"/>
            <a:ext cx="3158728"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Hyperparameter Tuning</a:t>
            </a:r>
            <a:endParaRPr lang="en-US" sz="2175" dirty="0"/>
          </a:p>
        </p:txBody>
      </p:sp>
      <p:sp>
        <p:nvSpPr>
          <p:cNvPr id="14" name="Text 8"/>
          <p:cNvSpPr/>
          <p:nvPr/>
        </p:nvSpPr>
        <p:spPr>
          <a:xfrm>
            <a:off x="2264688" y="6554153"/>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Optimize model parameters to improve prediction performance.</a:t>
            </a:r>
            <a:endParaRPr lang="en-US" sz="17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32359"/>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End Users</a:t>
            </a:r>
            <a:endParaRPr lang="en-US" sz="4374" dirty="0"/>
          </a:p>
        </p:txBody>
      </p:sp>
      <p:sp>
        <p:nvSpPr>
          <p:cNvPr id="5" name="Text 3"/>
          <p:cNvSpPr/>
          <p:nvPr/>
        </p:nvSpPr>
        <p:spPr>
          <a:xfrm>
            <a:off x="2037993" y="2871073"/>
            <a:ext cx="5953386" cy="413460"/>
          </a:xfrm>
          <a:prstGeom prst="rect">
            <a:avLst/>
          </a:prstGeom>
          <a:noFill/>
          <a:ln/>
        </p:spPr>
        <p:txBody>
          <a:bodyPr wrap="none" lIns="91440" tIns="45720" rIns="91440" bIns="45720" rtlCol="0" anchor="t"/>
          <a:lstStyle/>
          <a:p>
            <a:pPr>
              <a:lnSpc>
                <a:spcPts val="2799"/>
              </a:lnSpc>
            </a:pPr>
            <a:r>
              <a:rPr lang="en-US" sz="1750" dirty="0">
                <a:solidFill>
                  <a:srgbClr val="15213F"/>
                </a:solidFill>
                <a:latin typeface="Roboto"/>
                <a:ea typeface="Roboto"/>
                <a:cs typeface="Roboto"/>
              </a:rPr>
              <a:t>The end users of this water quality prediction system are</a:t>
            </a:r>
            <a:endParaRPr lang="en-US" sz="1750" dirty="0">
              <a:solidFill>
                <a:srgbClr val="000000"/>
              </a:solidFill>
              <a:latin typeface="Roboto"/>
              <a:ea typeface="Roboto"/>
              <a:cs typeface="Roboto"/>
            </a:endParaRPr>
          </a:p>
          <a:p>
            <a:pPr>
              <a:lnSpc>
                <a:spcPts val="2799"/>
              </a:lnSpc>
            </a:pPr>
            <a:r>
              <a:rPr lang="en-US" sz="1750" dirty="0">
                <a:solidFill>
                  <a:srgbClr val="15213F"/>
                </a:solidFill>
                <a:latin typeface="Roboto"/>
                <a:ea typeface="Roboto"/>
                <a:cs typeface="Roboto"/>
              </a:rPr>
              <a:t> diverse and include:</a:t>
            </a:r>
            <a:endParaRPr lang="en-US" sz="1750">
              <a:latin typeface="Roboto"/>
              <a:ea typeface="Roboto"/>
              <a:cs typeface="Roboto"/>
            </a:endParaRPr>
          </a:p>
        </p:txBody>
      </p:sp>
      <p:sp>
        <p:nvSpPr>
          <p:cNvPr id="6" name="Text 4"/>
          <p:cNvSpPr/>
          <p:nvPr/>
        </p:nvSpPr>
        <p:spPr>
          <a:xfrm>
            <a:off x="2393394" y="347638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Environmental agencies and organizations</a:t>
            </a:r>
            <a:endParaRPr lang="en-US" sz="1750" dirty="0"/>
          </a:p>
        </p:txBody>
      </p:sp>
      <p:sp>
        <p:nvSpPr>
          <p:cNvPr id="7" name="Text 5"/>
          <p:cNvSpPr/>
          <p:nvPr/>
        </p:nvSpPr>
        <p:spPr>
          <a:xfrm>
            <a:off x="2393394" y="392060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Water resource management authorities</a:t>
            </a:r>
            <a:endParaRPr lang="en-US" sz="1750" dirty="0"/>
          </a:p>
        </p:txBody>
      </p:sp>
      <p:sp>
        <p:nvSpPr>
          <p:cNvPr id="8" name="Text 6"/>
          <p:cNvSpPr/>
          <p:nvPr/>
        </p:nvSpPr>
        <p:spPr>
          <a:xfrm>
            <a:off x="2393394" y="436483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Research institutions and scientists</a:t>
            </a:r>
            <a:endParaRPr lang="en-US" sz="1750" dirty="0"/>
          </a:p>
        </p:txBody>
      </p:sp>
      <p:sp>
        <p:nvSpPr>
          <p:cNvPr id="9" name="Text 7"/>
          <p:cNvSpPr/>
          <p:nvPr/>
        </p:nvSpPr>
        <p:spPr>
          <a:xfrm>
            <a:off x="2393394" y="480905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Water treatment plants and facilities</a:t>
            </a:r>
            <a:endParaRPr lang="en-US" sz="1750" dirty="0"/>
          </a:p>
        </p:txBody>
      </p:sp>
      <p:sp>
        <p:nvSpPr>
          <p:cNvPr id="10" name="Text 8"/>
          <p:cNvSpPr/>
          <p:nvPr/>
        </p:nvSpPr>
        <p:spPr>
          <a:xfrm>
            <a:off x="2393394" y="525327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Industrial companies with water management needs</a:t>
            </a:r>
            <a:endParaRPr lang="en-US" sz="1750" dirty="0"/>
          </a:p>
        </p:txBody>
      </p:sp>
      <p:sp>
        <p:nvSpPr>
          <p:cNvPr id="11" name="Text 9"/>
          <p:cNvSpPr/>
          <p:nvPr/>
        </p:nvSpPr>
        <p:spPr>
          <a:xfrm>
            <a:off x="2393394" y="569749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Agricultural organizations and farmers</a:t>
            </a:r>
            <a:endParaRPr lang="en-US" sz="1750" dirty="0"/>
          </a:p>
        </p:txBody>
      </p:sp>
      <p:sp>
        <p:nvSpPr>
          <p:cNvPr id="12" name="Text 10"/>
          <p:cNvSpPr/>
          <p:nvPr/>
        </p:nvSpPr>
        <p:spPr>
          <a:xfrm>
            <a:off x="2393394" y="614172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General public interested in water quality</a:t>
            </a:r>
            <a:endParaRPr lang="en-US" sz="1750" dirty="0"/>
          </a:p>
        </p:txBody>
      </p:sp>
      <p:pic>
        <p:nvPicPr>
          <p:cNvPr id="14" name="Picture 13" descr="A water flowing into a dam&#10;&#10;Description automatically generated">
            <a:extLst>
              <a:ext uri="{FF2B5EF4-FFF2-40B4-BE49-F238E27FC236}">
                <a16:creationId xmlns:a16="http://schemas.microsoft.com/office/drawing/2014/main" id="{30EB9123-C034-956F-0045-2D75ED65D03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76658" y="1437"/>
            <a:ext cx="6652986" cy="820692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1317</Words>
  <Application>Microsoft Office PowerPoint</Application>
  <PresentationFormat>Custom</PresentationFormat>
  <Paragraphs>108</Paragraphs>
  <Slides>15</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Garamond</vt:lpstr>
      <vt:lpstr>Roboto</vt:lpstr>
      <vt:lpstr>Roboto Slab</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suji sekar</cp:lastModifiedBy>
  <cp:revision>97</cp:revision>
  <dcterms:created xsi:type="dcterms:W3CDTF">2024-04-04T15:08:21Z</dcterms:created>
  <dcterms:modified xsi:type="dcterms:W3CDTF">2024-04-04T22:23:18Z</dcterms:modified>
</cp:coreProperties>
</file>